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11" r:id="rId36"/>
    <p:sldId id="293" r:id="rId37"/>
    <p:sldId id="298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9" r:id="rId52"/>
    <p:sldId id="310" r:id="rId53"/>
    <p:sldId id="308" r:id="rId5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656" autoAdjust="0"/>
  </p:normalViewPr>
  <p:slideViewPr>
    <p:cSldViewPr snapToGrid="0">
      <p:cViewPr>
        <p:scale>
          <a:sx n="40" d="100"/>
          <a:sy n="40" d="100"/>
        </p:scale>
        <p:origin x="2578" y="9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56A0B0-CBDE-4C00-8C9F-DEF36CF94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7643C2F-60F3-4A5F-829E-246BB74A8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D38FE6-1A7C-4BCD-AC30-5DE6E82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B2B2F44-6102-4961-A830-27AC2B17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1DEB70-26D3-4EFD-8AE0-4E2FF5ED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47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92F962-176B-4180-9CC4-3009F2BE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5F41205-02E7-40B5-B0AB-E2EF5FEF3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C39EAC-86E3-4A78-B854-9AF4C0D9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D1F5FDC-8D96-47FA-B79D-78EEC7D02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77265E-7DF6-41F5-B26D-0A75616D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52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5116606-706D-4A2C-A49B-2B9176237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AB57EFB-1E8E-4520-BE98-E2E814A99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AD4E41-7629-4CBE-B145-884B2726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4DE4190-DB5E-4BD4-B158-3C81D70B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5104A5A-8541-4354-83FB-0899C1EF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2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C92094-9F57-4E1A-9371-4BDC7D3F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2F7209A-B7C6-465A-B6FF-74E7ED0E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CC743FD-46A4-4047-9FE7-EE7B2631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FAF177F-7750-4EA6-ABA7-54B6D93F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6D853B-546B-4F72-B2CD-1C447C00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13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7EF76D-364B-4FF7-996E-D15EB4A4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EF4E07A-4F73-467E-BF65-26A5367CF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F24166-F938-4869-B83C-8680F5F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A485E24-FD6E-4A65-B236-36E99698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DAEEA8-A078-4A98-AB6D-493E60A6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39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31AF3A-3A53-43E7-B4D7-EB2D1C0C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D87220-66C6-47E4-A8D0-F9CCAC92E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B0DA303-E92C-41A3-8873-99CC473FA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9D4855D-9F20-49A1-AB79-72E3AE61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95A81C0-C106-4BA6-87D9-18371D25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9F5571D-E602-4C34-800C-BB5961CE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66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2C39C3-4802-4D9B-B953-C34E5727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5195DF2-4CE2-41B5-BE4F-8AC23F9A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A97C984-FEF0-49D3-81A2-EB020561A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22502E0-DD1A-4FCF-9268-51F6366D8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A0B9E03-BECD-456F-BEEC-F7D339F9A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DEC3427-39DD-4BF7-B42C-181E776F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53E0FA9-64CE-471E-A2CB-62EC9449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F6CAC39-581D-48B7-95F8-204C9D5B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8E6737-60F7-48DC-B77E-26F821A9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201FDB0-2E5C-415D-9D18-532C1588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0DEDA40-1BA2-49D8-A0CD-EED34BBF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9FAC345-F716-40BD-A5C2-2B66FCA2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830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D6BC7C8-BDA9-449B-94FC-FB39E092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8BDC7EC-3F43-46B1-8A5C-B222FC95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160C70D-F850-4398-A1A2-5468A9DC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1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E7FE90-2DDB-4BA3-AF1F-69A8F1334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EF950D-C37C-4914-B1CF-F4A599EF2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0AAF789-0BF1-4297-BCBF-25298DC82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04A4894-8013-4F94-8AEA-EDE898DB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6837663-1012-487C-AAA5-79825720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1C8F42F-8FB7-44AA-AE87-108A5A40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76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19C501-5B4D-42F2-BD23-FC967B18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0F33810-5043-43D6-B080-8F9425DBA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230CDD5-6526-4DEA-BF4B-27CED329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DFD033D-05D7-4F99-BBDF-33FC0BFC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688D3D7-310F-46F4-B63D-368C3B1B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B674CAE-DF43-43FD-B43A-332DA020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3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5D47DFD-2ACC-469E-A8B5-84793E87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B665D12-03AB-47E4-9012-3F7415434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BD71A2D-102A-4C59-90EA-A92C2D696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9300C-F8F0-4CE0-AA96-F210B3F144DE}" type="datetimeFigureOut">
              <a:rPr lang="hr-HR" smtClean="0"/>
              <a:t>21.4.2024.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4A9109-4D6C-4E16-BC8C-16DA063A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C68A46A-4C61-422F-8AF6-A484AF724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9330-ADDA-41E6-B303-B9DD536A6A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755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eeds flying off of a dandelion seed head">
            <a:extLst>
              <a:ext uri="{FF2B5EF4-FFF2-40B4-BE49-F238E27FC236}">
                <a16:creationId xmlns:a16="http://schemas.microsoft.com/office/drawing/2014/main" id="{8559E9CC-F00B-4BFA-A579-AA26DE9EE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FFDA9FA-FC93-4C08-B952-61297EF7F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Modern Love" panose="04090805081005020601" pitchFamily="82" charset="0"/>
              </a:rPr>
              <a:t>DAN PLANETA ZEMLJE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D0CB3D-CB8D-4144-8B13-8C9873DDB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Bahnschrift SemiBold" panose="020B0502040204020203" pitchFamily="34" charset="0"/>
              </a:rPr>
              <a:t>22. TRAVNJA 2024.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E4D12ED-AAA6-43A6-AA43-A158DA982A60}"/>
              </a:ext>
            </a:extLst>
          </p:cNvPr>
          <p:cNvSpPr txBox="1"/>
          <p:nvPr/>
        </p:nvSpPr>
        <p:spPr>
          <a:xfrm flipH="1" flipV="1">
            <a:off x="9511936" y="2407245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02C867D-A09A-4F8E-8C23-44F9B055F00D}"/>
              </a:ext>
            </a:extLst>
          </p:cNvPr>
          <p:cNvSpPr txBox="1"/>
          <p:nvPr/>
        </p:nvSpPr>
        <p:spPr>
          <a:xfrm>
            <a:off x="4511175" y="6483390"/>
            <a:ext cx="316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Ivana Bošnjak i Lucija Ujević</a:t>
            </a:r>
          </a:p>
        </p:txBody>
      </p:sp>
    </p:spTree>
    <p:extLst>
      <p:ext uri="{BB962C8B-B14F-4D97-AF65-F5344CB8AC3E}">
        <p14:creationId xmlns:p14="http://schemas.microsoft.com/office/powerpoint/2010/main" val="11865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C0F1C9-F86C-4E05-8595-42451E04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6850"/>
            <a:ext cx="12192000" cy="128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CE2175-6F90-41C7-9B8A-303011E0C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35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575B4F-6470-4EDC-8B2C-AD2427220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1878"/>
            <a:ext cx="12191999" cy="136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D0F984-7F9A-4267-AFFA-B4878EEDD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0"/>
            <a:ext cx="121920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58099E-5104-42E8-ABBA-FA5ABF8A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5400"/>
            <a:ext cx="121920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19D2FBD-7A61-47BD-96E6-56C8163D6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8250"/>
            <a:ext cx="121920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0410D94-5002-43EB-BF70-21A0D3B3F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050"/>
            <a:ext cx="12192000" cy="7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AC25649-E772-4776-ABD9-8182C702D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647700"/>
            <a:ext cx="12496800" cy="84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1B5A83D-6A55-4A3C-BF65-0F331A72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450"/>
            <a:ext cx="12382500" cy="87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3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ED0E3D4-4410-4C15-A11D-0099B6012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5375"/>
            <a:ext cx="12192000" cy="90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EC1336-2F64-4916-A72E-7FF6B6A00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AE8AE2-ED88-48F6-8C52-A3D85247F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E5DC3CA-80DA-4397-806C-8D7153B4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3444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ABF42D7-EBCF-4C88-BE47-0AAFFBAB5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726" y="-2600326"/>
            <a:ext cx="8477249" cy="1245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A4DF8C4-FEB3-4E03-A791-E210FF84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9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30B21F-CCEF-45D4-ABF2-B93A9D1B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83909"/>
            <a:ext cx="12191999" cy="80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3DE3925-E168-4F7F-AAB8-4991CE95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3444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C0F5FAA-EFB2-413F-9E62-B0ABEE6C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0"/>
            <a:ext cx="12192000" cy="87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8D30885-9DA8-4D99-B913-39BB65C1F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2800"/>
            <a:ext cx="12496800" cy="125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93A4D34-7880-48B9-9BD2-AD34CD005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6580" y="-4361930"/>
            <a:ext cx="7189469" cy="152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15DC6AA-D6BF-4542-B961-4DF242B17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9923"/>
            <a:ext cx="12477749" cy="104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2698ED0-A331-49E3-9010-10FF375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B2334E5-572B-4C84-986A-BD677702E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600"/>
            <a:ext cx="1253490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BF4B155-5307-451A-8FBC-3481E1A5B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300"/>
            <a:ext cx="12363450" cy="104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2AB372B-8127-4C60-932B-C38A459E0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05B31A0-97DD-4456-8C1D-EEC4B456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363450" cy="92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548B23-0DFC-4EA5-ADC3-B64C74A9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DC2BE2-D192-4555-87C1-6F5645C74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12192000" cy="85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7ECF28A-E9BA-4BAE-A217-B1E586E42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5550"/>
            <a:ext cx="12344400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B6A8706-3C5C-49AD-9D2C-C42052E17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3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D155B1-CDB4-4189-9225-53376960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6975" y="-3432176"/>
            <a:ext cx="7258050" cy="138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7149DF0-D975-4EA3-89D1-B25B88B06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9AF933-DAAD-4C8D-82D6-4D8CFBD5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AFAD363-8CD1-43F1-918E-2B74B320F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0DFE3CC-43DE-4228-8E37-490E3C649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850"/>
            <a:ext cx="12192000" cy="83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6C1A70E-2F48-4E43-A3F0-6C56A10FC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8350"/>
            <a:ext cx="12192000" cy="103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E8F2904-A9CD-4F5D-BE9F-053179203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A502593-C30C-4E36-8F5E-C9B800F60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B5636F0-E47B-4FEC-BDFF-F9913EB05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00"/>
            <a:ext cx="12192000" cy="115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5BA61E8-B828-4CB5-8171-FA8A47BE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D589D2-02A2-491B-84B2-0506E7A4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0"/>
            <a:ext cx="12192000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83E8A96-A43B-4E14-93D4-169919561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6300"/>
            <a:ext cx="12192000" cy="84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E2B572D-86E0-4D60-8087-4E85BB44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DCCD75-108F-4BB4-91C3-92B8E995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51B363-CFD6-4AD4-B424-0932228D0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500"/>
            <a:ext cx="12401550" cy="118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D91B257-8FF8-42BC-9E68-4589C434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5" y="-4362450"/>
            <a:ext cx="12668250" cy="126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DD18049-77A5-4E68-8D7D-BDDBDC011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7025"/>
            <a:ext cx="12192000" cy="125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DF3EB29-8414-42AE-A381-B7ADF81D1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09" y="0"/>
            <a:ext cx="12751837" cy="702945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061CEBB-06B0-4F61-A65A-E21776E9E570}"/>
              </a:ext>
            </a:extLst>
          </p:cNvPr>
          <p:cNvSpPr txBox="1"/>
          <p:nvPr/>
        </p:nvSpPr>
        <p:spPr>
          <a:xfrm flipH="1">
            <a:off x="940368" y="5921454"/>
            <a:ext cx="10622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dirty="0">
                <a:solidFill>
                  <a:srgbClr val="33CC33"/>
                </a:solidFill>
                <a:latin typeface="Brush Script MT" panose="03060802040406070304" pitchFamily="66" charset="0"/>
              </a:rPr>
              <a:t>DOBRO JE  ŠTO POSTOJIŠ</a:t>
            </a:r>
          </a:p>
        </p:txBody>
      </p:sp>
    </p:spTree>
    <p:extLst>
      <p:ext uri="{BB962C8B-B14F-4D97-AF65-F5344CB8AC3E}">
        <p14:creationId xmlns:p14="http://schemas.microsoft.com/office/powerpoint/2010/main" val="13378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5F7F91E-1BDC-4AE9-B7E6-DF31EF7F9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DC1506-B3CA-440A-B26A-204863214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A81AB7-FC51-4731-BDB5-492122517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6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53F1C12-DF28-4BD2-AF62-C47D80C5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654175"/>
            <a:ext cx="12306300" cy="92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17</Words>
  <Application>Microsoft Office PowerPoint</Application>
  <PresentationFormat>Široki zaslon</PresentationFormat>
  <Paragraphs>4</Paragraphs>
  <Slides>53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53</vt:i4>
      </vt:variant>
    </vt:vector>
  </HeadingPairs>
  <TitlesOfParts>
    <vt:vector size="60" baseType="lpstr">
      <vt:lpstr>Arial</vt:lpstr>
      <vt:lpstr>Bahnschrift SemiBold</vt:lpstr>
      <vt:lpstr>Brush Script MT</vt:lpstr>
      <vt:lpstr>Calibri</vt:lpstr>
      <vt:lpstr>Calibri Light</vt:lpstr>
      <vt:lpstr>Modern Love</vt:lpstr>
      <vt:lpstr>Tema sustava Office</vt:lpstr>
      <vt:lpstr>DAN PLANETA ZEMLJE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PLANETA ZEMLJE</dc:title>
  <dc:creator>Ivana Bošnjak</dc:creator>
  <cp:lastModifiedBy>Ivana Bošnjak</cp:lastModifiedBy>
  <cp:revision>11</cp:revision>
  <dcterms:created xsi:type="dcterms:W3CDTF">2024-04-20T13:38:14Z</dcterms:created>
  <dcterms:modified xsi:type="dcterms:W3CDTF">2024-04-21T18:11:46Z</dcterms:modified>
</cp:coreProperties>
</file>