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5" r:id="rId9"/>
    <p:sldId id="264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26A5BC-4D47-7B64-6684-E05520D11672}" v="788" dt="2025-04-21T13:34:28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Matković" userId="S::magdalena.matkovic4@skole.hr::e6bdfab6-7237-4052-895f-5193be0e70cf" providerId="AD" clId="Web-{BB26A5BC-4D47-7B64-6684-E05520D11672}"/>
    <pc:docChg chg="addSld delSld modSld sldOrd">
      <pc:chgData name="Magdalena Matković" userId="S::magdalena.matkovic4@skole.hr::e6bdfab6-7237-4052-895f-5193be0e70cf" providerId="AD" clId="Web-{BB26A5BC-4D47-7B64-6684-E05520D11672}" dt="2025-04-21T13:34:28.076" v="764" actId="20577"/>
      <pc:docMkLst>
        <pc:docMk/>
      </pc:docMkLst>
      <pc:sldChg chg="addSp modSp mod modClrScheme chgLayout">
        <pc:chgData name="Magdalena Matković" userId="S::magdalena.matkovic4@skole.hr::e6bdfab6-7237-4052-895f-5193be0e70cf" providerId="AD" clId="Web-{BB26A5BC-4D47-7B64-6684-E05520D11672}" dt="2025-04-21T12:20:28.572" v="500"/>
        <pc:sldMkLst>
          <pc:docMk/>
          <pc:sldMk cId="109857222" sldId="256"/>
        </pc:sldMkLst>
        <pc:spChg chg="mod ord">
          <ac:chgData name="Magdalena Matković" userId="S::magdalena.matkovic4@skole.hr::e6bdfab6-7237-4052-895f-5193be0e70cf" providerId="AD" clId="Web-{BB26A5BC-4D47-7B64-6684-E05520D11672}" dt="2025-04-21T11:52:10.634" v="73" actId="20577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Magdalena Matković" userId="S::magdalena.matkovic4@skole.hr::e6bdfab6-7237-4052-895f-5193be0e70cf" providerId="AD" clId="Web-{BB26A5BC-4D47-7B64-6684-E05520D11672}" dt="2025-04-21T11:52:15.056" v="74" actId="20577"/>
          <ac:spMkLst>
            <pc:docMk/>
            <pc:sldMk cId="109857222" sldId="256"/>
            <ac:spMk id="3" creationId="{00000000-0000-0000-0000-000000000000}"/>
          </ac:spMkLst>
        </pc:spChg>
        <pc:picChg chg="add mod">
          <ac:chgData name="Magdalena Matković" userId="S::magdalena.matkovic4@skole.hr::e6bdfab6-7237-4052-895f-5193be0e70cf" providerId="AD" clId="Web-{BB26A5BC-4D47-7B64-6684-E05520D11672}" dt="2025-04-21T12:20:28.572" v="500"/>
          <ac:picMkLst>
            <pc:docMk/>
            <pc:sldMk cId="109857222" sldId="256"/>
            <ac:picMk id="4" creationId="{CC5FB0E0-A5DF-6E98-869C-CB139C959DA1}"/>
          </ac:picMkLst>
        </pc:picChg>
      </pc:sldChg>
      <pc:sldChg chg="addSp delSp modSp new">
        <pc:chgData name="Magdalena Matković" userId="S::magdalena.matkovic4@skole.hr::e6bdfab6-7237-4052-895f-5193be0e70cf" providerId="AD" clId="Web-{BB26A5BC-4D47-7B64-6684-E05520D11672}" dt="2025-04-21T12:28:22.184" v="527" actId="1076"/>
        <pc:sldMkLst>
          <pc:docMk/>
          <pc:sldMk cId="3273854365" sldId="257"/>
        </pc:sldMkLst>
        <pc:spChg chg="del mod">
          <ac:chgData name="Magdalena Matković" userId="S::magdalena.matkovic4@skole.hr::e6bdfab6-7237-4052-895f-5193be0e70cf" providerId="AD" clId="Web-{BB26A5BC-4D47-7B64-6684-E05520D11672}" dt="2025-04-21T12:28:09.167" v="525"/>
          <ac:spMkLst>
            <pc:docMk/>
            <pc:sldMk cId="3273854365" sldId="257"/>
            <ac:spMk id="2" creationId="{93E68FB1-C629-F030-9590-010621602B07}"/>
          </ac:spMkLst>
        </pc:spChg>
        <pc:spChg chg="mod">
          <ac:chgData name="Magdalena Matković" userId="S::magdalena.matkovic4@skole.hr::e6bdfab6-7237-4052-895f-5193be0e70cf" providerId="AD" clId="Web-{BB26A5BC-4D47-7B64-6684-E05520D11672}" dt="2025-04-21T12:28:22.184" v="527" actId="1076"/>
          <ac:spMkLst>
            <pc:docMk/>
            <pc:sldMk cId="3273854365" sldId="257"/>
            <ac:spMk id="3" creationId="{F46CEE73-33B1-40F1-05E1-C7B31AF07A59}"/>
          </ac:spMkLst>
        </pc:spChg>
        <pc:spChg chg="add del mod">
          <ac:chgData name="Magdalena Matković" userId="S::magdalena.matkovic4@skole.hr::e6bdfab6-7237-4052-895f-5193be0e70cf" providerId="AD" clId="Web-{BB26A5BC-4D47-7B64-6684-E05520D11672}" dt="2025-04-21T12:28:17.262" v="526"/>
          <ac:spMkLst>
            <pc:docMk/>
            <pc:sldMk cId="3273854365" sldId="257"/>
            <ac:spMk id="5" creationId="{4703559C-5B81-535C-8C24-DBDCDCED4A1D}"/>
          </ac:spMkLst>
        </pc:spChg>
      </pc:sldChg>
      <pc:sldChg chg="delSp modSp new">
        <pc:chgData name="Magdalena Matković" userId="S::magdalena.matkovic4@skole.hr::e6bdfab6-7237-4052-895f-5193be0e70cf" providerId="AD" clId="Web-{BB26A5BC-4D47-7B64-6684-E05520D11672}" dt="2025-04-21T12:33:16.272" v="547" actId="20577"/>
        <pc:sldMkLst>
          <pc:docMk/>
          <pc:sldMk cId="1477849407" sldId="258"/>
        </pc:sldMkLst>
        <pc:spChg chg="del mod">
          <ac:chgData name="Magdalena Matković" userId="S::magdalena.matkovic4@skole.hr::e6bdfab6-7237-4052-895f-5193be0e70cf" providerId="AD" clId="Web-{BB26A5BC-4D47-7B64-6684-E05520D11672}" dt="2025-04-21T11:59:22.448" v="205"/>
          <ac:spMkLst>
            <pc:docMk/>
            <pc:sldMk cId="1477849407" sldId="258"/>
            <ac:spMk id="2" creationId="{4EB4DEFE-F30F-7CCD-A82B-2707E2984C08}"/>
          </ac:spMkLst>
        </pc:spChg>
        <pc:spChg chg="mod">
          <ac:chgData name="Magdalena Matković" userId="S::magdalena.matkovic4@skole.hr::e6bdfab6-7237-4052-895f-5193be0e70cf" providerId="AD" clId="Web-{BB26A5BC-4D47-7B64-6684-E05520D11672}" dt="2025-04-21T12:33:16.272" v="547" actId="20577"/>
          <ac:spMkLst>
            <pc:docMk/>
            <pc:sldMk cId="1477849407" sldId="258"/>
            <ac:spMk id="3" creationId="{63371F9E-71B2-63D2-6E92-7DBEDA0D1A16}"/>
          </ac:spMkLst>
        </pc:spChg>
      </pc:sldChg>
      <pc:sldChg chg="modSp new">
        <pc:chgData name="Magdalena Matković" userId="S::magdalena.matkovic4@skole.hr::e6bdfab6-7237-4052-895f-5193be0e70cf" providerId="AD" clId="Web-{BB26A5BC-4D47-7B64-6684-E05520D11672}" dt="2025-04-21T13:31:20.741" v="721" actId="20577"/>
        <pc:sldMkLst>
          <pc:docMk/>
          <pc:sldMk cId="3560853010" sldId="259"/>
        </pc:sldMkLst>
        <pc:spChg chg="mod">
          <ac:chgData name="Magdalena Matković" userId="S::magdalena.matkovic4@skole.hr::e6bdfab6-7237-4052-895f-5193be0e70cf" providerId="AD" clId="Web-{BB26A5BC-4D47-7B64-6684-E05520D11672}" dt="2025-04-21T13:17:05.397" v="632" actId="1076"/>
          <ac:spMkLst>
            <pc:docMk/>
            <pc:sldMk cId="3560853010" sldId="259"/>
            <ac:spMk id="2" creationId="{6636D800-B053-CC34-E387-DFA40EC81885}"/>
          </ac:spMkLst>
        </pc:spChg>
        <pc:spChg chg="mod">
          <ac:chgData name="Magdalena Matković" userId="S::magdalena.matkovic4@skole.hr::e6bdfab6-7237-4052-895f-5193be0e70cf" providerId="AD" clId="Web-{BB26A5BC-4D47-7B64-6684-E05520D11672}" dt="2025-04-21T13:31:20.741" v="721" actId="20577"/>
          <ac:spMkLst>
            <pc:docMk/>
            <pc:sldMk cId="3560853010" sldId="259"/>
            <ac:spMk id="3" creationId="{57575572-2074-D1C7-0CEA-DA02EFB6AAA2}"/>
          </ac:spMkLst>
        </pc:spChg>
      </pc:sldChg>
      <pc:sldChg chg="addSp delSp modSp new mod setBg">
        <pc:chgData name="Magdalena Matković" userId="S::magdalena.matkovic4@skole.hr::e6bdfab6-7237-4052-895f-5193be0e70cf" providerId="AD" clId="Web-{BB26A5BC-4D47-7B64-6684-E05520D11672}" dt="2025-04-21T13:28:39.704" v="703" actId="20577"/>
        <pc:sldMkLst>
          <pc:docMk/>
          <pc:sldMk cId="4024977222" sldId="260"/>
        </pc:sldMkLst>
        <pc:spChg chg="mod">
          <ac:chgData name="Magdalena Matković" userId="S::magdalena.matkovic4@skole.hr::e6bdfab6-7237-4052-895f-5193be0e70cf" providerId="AD" clId="Web-{BB26A5BC-4D47-7B64-6684-E05520D11672}" dt="2025-04-21T13:27:12.794" v="699" actId="20577"/>
          <ac:spMkLst>
            <pc:docMk/>
            <pc:sldMk cId="4024977222" sldId="260"/>
            <ac:spMk id="2" creationId="{84946947-AFF2-E064-2EDA-DA6AEF76EC50}"/>
          </ac:spMkLst>
        </pc:spChg>
        <pc:spChg chg="add del mod">
          <ac:chgData name="Magdalena Matković" userId="S::magdalena.matkovic4@skole.hr::e6bdfab6-7237-4052-895f-5193be0e70cf" providerId="AD" clId="Web-{BB26A5BC-4D47-7B64-6684-E05520D11672}" dt="2025-04-21T13:28:39.704" v="703" actId="20577"/>
          <ac:spMkLst>
            <pc:docMk/>
            <pc:sldMk cId="4024977222" sldId="260"/>
            <ac:spMk id="3" creationId="{1DCB6AA0-C378-235F-077A-02AA9887FFFF}"/>
          </ac:spMkLst>
        </pc:spChg>
        <pc:spChg chg="add">
          <ac:chgData name="Magdalena Matković" userId="S::magdalena.matkovic4@skole.hr::e6bdfab6-7237-4052-895f-5193be0e70cf" providerId="AD" clId="Web-{BB26A5BC-4D47-7B64-6684-E05520D11672}" dt="2025-04-21T12:06:14.776" v="240"/>
          <ac:spMkLst>
            <pc:docMk/>
            <pc:sldMk cId="4024977222" sldId="260"/>
            <ac:spMk id="10" creationId="{D009D6D5-DAC2-4A8B-A17A-E206B9012D09}"/>
          </ac:spMkLst>
        </pc:spChg>
        <pc:picChg chg="add del mod ord">
          <ac:chgData name="Magdalena Matković" userId="S::magdalena.matkovic4@skole.hr::e6bdfab6-7237-4052-895f-5193be0e70cf" providerId="AD" clId="Web-{BB26A5BC-4D47-7B64-6684-E05520D11672}" dt="2025-04-21T12:05:35.743" v="212"/>
          <ac:picMkLst>
            <pc:docMk/>
            <pc:sldMk cId="4024977222" sldId="260"/>
            <ac:picMk id="4" creationId="{55AC0061-F164-078B-9DAB-FFDB19F0D230}"/>
          </ac:picMkLst>
        </pc:picChg>
        <pc:picChg chg="add mod">
          <ac:chgData name="Magdalena Matković" userId="S::magdalena.matkovic4@skole.hr::e6bdfab6-7237-4052-895f-5193be0e70cf" providerId="AD" clId="Web-{BB26A5BC-4D47-7B64-6684-E05520D11672}" dt="2025-04-21T12:06:31.979" v="243" actId="1076"/>
          <ac:picMkLst>
            <pc:docMk/>
            <pc:sldMk cId="4024977222" sldId="260"/>
            <ac:picMk id="5" creationId="{1A2C352D-64C3-E418-9DF1-DCC74E83F592}"/>
          </ac:picMkLst>
        </pc:picChg>
      </pc:sldChg>
      <pc:sldChg chg="addSp modSp new addAnim">
        <pc:chgData name="Magdalena Matković" userId="S::magdalena.matkovic4@skole.hr::e6bdfab6-7237-4052-895f-5193be0e70cf" providerId="AD" clId="Web-{BB26A5BC-4D47-7B64-6684-E05520D11672}" dt="2025-04-21T13:27:10.075" v="698" actId="20577"/>
        <pc:sldMkLst>
          <pc:docMk/>
          <pc:sldMk cId="474584477" sldId="261"/>
        </pc:sldMkLst>
        <pc:spChg chg="mod">
          <ac:chgData name="Magdalena Matković" userId="S::magdalena.matkovic4@skole.hr::e6bdfab6-7237-4052-895f-5193be0e70cf" providerId="AD" clId="Web-{BB26A5BC-4D47-7B64-6684-E05520D11672}" dt="2025-04-21T13:27:10.075" v="698" actId="20577"/>
          <ac:spMkLst>
            <pc:docMk/>
            <pc:sldMk cId="474584477" sldId="261"/>
            <ac:spMk id="2" creationId="{C656173A-2D08-4771-1ED4-99377DC95A49}"/>
          </ac:spMkLst>
        </pc:spChg>
        <pc:picChg chg="add mod">
          <ac:chgData name="Magdalena Matković" userId="S::magdalena.matkovic4@skole.hr::e6bdfab6-7237-4052-895f-5193be0e70cf" providerId="AD" clId="Web-{BB26A5BC-4D47-7B64-6684-E05520D11672}" dt="2025-04-21T12:23:40.236" v="509" actId="1076"/>
          <ac:picMkLst>
            <pc:docMk/>
            <pc:sldMk cId="474584477" sldId="261"/>
            <ac:picMk id="3" creationId="{63B0F841-D9F1-2EB7-6BFB-8050854994C6}"/>
          </ac:picMkLst>
        </pc:picChg>
      </pc:sldChg>
      <pc:sldChg chg="modSp new">
        <pc:chgData name="Magdalena Matković" userId="S::magdalena.matkovic4@skole.hr::e6bdfab6-7237-4052-895f-5193be0e70cf" providerId="AD" clId="Web-{BB26A5BC-4D47-7B64-6684-E05520D11672}" dt="2025-04-21T13:33:42.434" v="734" actId="20577"/>
        <pc:sldMkLst>
          <pc:docMk/>
          <pc:sldMk cId="2282890639" sldId="262"/>
        </pc:sldMkLst>
        <pc:spChg chg="mod">
          <ac:chgData name="Magdalena Matković" userId="S::magdalena.matkovic4@skole.hr::e6bdfab6-7237-4052-895f-5193be0e70cf" providerId="AD" clId="Web-{BB26A5BC-4D47-7B64-6684-E05520D11672}" dt="2025-04-21T13:17:25.179" v="638" actId="20577"/>
          <ac:spMkLst>
            <pc:docMk/>
            <pc:sldMk cId="2282890639" sldId="262"/>
            <ac:spMk id="2" creationId="{7E6A2CF3-B5AC-1E4D-1D88-1FD9D23C1C6D}"/>
          </ac:spMkLst>
        </pc:spChg>
        <pc:spChg chg="mod">
          <ac:chgData name="Magdalena Matković" userId="S::magdalena.matkovic4@skole.hr::e6bdfab6-7237-4052-895f-5193be0e70cf" providerId="AD" clId="Web-{BB26A5BC-4D47-7B64-6684-E05520D11672}" dt="2025-04-21T13:33:42.434" v="734" actId="20577"/>
          <ac:spMkLst>
            <pc:docMk/>
            <pc:sldMk cId="2282890639" sldId="262"/>
            <ac:spMk id="3" creationId="{2EE73C27-68A8-59A4-CDA0-4C4467B969DC}"/>
          </ac:spMkLst>
        </pc:spChg>
      </pc:sldChg>
      <pc:sldChg chg="addSp delSp modSp new mod setBg setClrOvrMap">
        <pc:chgData name="Magdalena Matković" userId="S::magdalena.matkovic4@skole.hr::e6bdfab6-7237-4052-895f-5193be0e70cf" providerId="AD" clId="Web-{BB26A5BC-4D47-7B64-6684-E05520D11672}" dt="2025-04-21T13:21:36.344" v="694" actId="1076"/>
        <pc:sldMkLst>
          <pc:docMk/>
          <pc:sldMk cId="1122765669" sldId="263"/>
        </pc:sldMkLst>
        <pc:spChg chg="mod">
          <ac:chgData name="Magdalena Matković" userId="S::magdalena.matkovic4@skole.hr::e6bdfab6-7237-4052-895f-5193be0e70cf" providerId="AD" clId="Web-{BB26A5BC-4D47-7B64-6684-E05520D11672}" dt="2025-04-21T13:18:29.775" v="646"/>
          <ac:spMkLst>
            <pc:docMk/>
            <pc:sldMk cId="1122765669" sldId="263"/>
            <ac:spMk id="2" creationId="{E6556A5D-66BC-43E3-1B1C-77270123F222}"/>
          </ac:spMkLst>
        </pc:spChg>
        <pc:spChg chg="mod">
          <ac:chgData name="Magdalena Matković" userId="S::magdalena.matkovic4@skole.hr::e6bdfab6-7237-4052-895f-5193be0e70cf" providerId="AD" clId="Web-{BB26A5BC-4D47-7B64-6684-E05520D11672}" dt="2025-04-21T13:18:29.775" v="646"/>
          <ac:spMkLst>
            <pc:docMk/>
            <pc:sldMk cId="1122765669" sldId="263"/>
            <ac:spMk id="3" creationId="{F971BD9A-92B4-CE58-4E25-CBB66835DB14}"/>
          </ac:spMkLst>
        </pc:spChg>
        <pc:spChg chg="add mod">
          <ac:chgData name="Magdalena Matković" userId="S::magdalena.matkovic4@skole.hr::e6bdfab6-7237-4052-895f-5193be0e70cf" providerId="AD" clId="Web-{BB26A5BC-4D47-7B64-6684-E05520D11672}" dt="2025-04-21T13:21:36.344" v="694" actId="1076"/>
          <ac:spMkLst>
            <pc:docMk/>
            <pc:sldMk cId="1122765669" sldId="263"/>
            <ac:spMk id="5" creationId="{472B6C4B-4172-72BF-8D1C-D192AB46A84C}"/>
          </ac:spMkLst>
        </pc:spChg>
        <pc:spChg chg="add del">
          <ac:chgData name="Magdalena Matković" userId="S::magdalena.matkovic4@skole.hr::e6bdfab6-7237-4052-895f-5193be0e70cf" providerId="AD" clId="Web-{BB26A5BC-4D47-7B64-6684-E05520D11672}" dt="2025-04-21T13:18:21.119" v="644"/>
          <ac:spMkLst>
            <pc:docMk/>
            <pc:sldMk cId="1122765669" sldId="263"/>
            <ac:spMk id="9" creationId="{71B2258F-86CA-4D4D-8270-BC05FCDEBFB3}"/>
          </ac:spMkLst>
        </pc:spChg>
        <pc:spChg chg="add del">
          <ac:chgData name="Magdalena Matković" userId="S::magdalena.matkovic4@skole.hr::e6bdfab6-7237-4052-895f-5193be0e70cf" providerId="AD" clId="Web-{BB26A5BC-4D47-7B64-6684-E05520D11672}" dt="2025-04-21T13:18:29.775" v="646"/>
          <ac:spMkLst>
            <pc:docMk/>
            <pc:sldMk cId="1122765669" sldId="263"/>
            <ac:spMk id="11" creationId="{D5B012D8-7F27-4758-9AC6-C889B154BD73}"/>
          </ac:spMkLst>
        </pc:spChg>
        <pc:spChg chg="add del">
          <ac:chgData name="Magdalena Matković" userId="S::magdalena.matkovic4@skole.hr::e6bdfab6-7237-4052-895f-5193be0e70cf" providerId="AD" clId="Web-{BB26A5BC-4D47-7B64-6684-E05520D11672}" dt="2025-04-21T13:18:29.775" v="646"/>
          <ac:spMkLst>
            <pc:docMk/>
            <pc:sldMk cId="1122765669" sldId="263"/>
            <ac:spMk id="12" creationId="{6F828D28-8E09-41CC-8229-3070B5467A96}"/>
          </ac:spMkLst>
        </pc:spChg>
        <pc:spChg chg="add del">
          <ac:chgData name="Magdalena Matković" userId="S::magdalena.matkovic4@skole.hr::e6bdfab6-7237-4052-895f-5193be0e70cf" providerId="AD" clId="Web-{BB26A5BC-4D47-7B64-6684-E05520D11672}" dt="2025-04-21T13:18:29.775" v="646"/>
          <ac:spMkLst>
            <pc:docMk/>
            <pc:sldMk cId="1122765669" sldId="263"/>
            <ac:spMk id="13" creationId="{4063B759-00FC-46D1-9898-8E8625268FAF}"/>
          </ac:spMkLst>
        </pc:spChg>
        <pc:picChg chg="add mod ord">
          <ac:chgData name="Magdalena Matković" userId="S::magdalena.matkovic4@skole.hr::e6bdfab6-7237-4052-895f-5193be0e70cf" providerId="AD" clId="Web-{BB26A5BC-4D47-7B64-6684-E05520D11672}" dt="2025-04-21T13:20:07.497" v="668" actId="1076"/>
          <ac:picMkLst>
            <pc:docMk/>
            <pc:sldMk cId="1122765669" sldId="263"/>
            <ac:picMk id="4" creationId="{2DEAB25F-58B8-EFB8-00CA-59291046D7C5}"/>
          </ac:picMkLst>
        </pc:picChg>
      </pc:sldChg>
      <pc:sldChg chg="modSp add replId">
        <pc:chgData name="Magdalena Matković" userId="S::magdalena.matkovic4@skole.hr::e6bdfab6-7237-4052-895f-5193be0e70cf" providerId="AD" clId="Web-{BB26A5BC-4D47-7B64-6684-E05520D11672}" dt="2025-04-21T13:17:34.976" v="640" actId="20577"/>
        <pc:sldMkLst>
          <pc:docMk/>
          <pc:sldMk cId="2981050908" sldId="264"/>
        </pc:sldMkLst>
        <pc:spChg chg="mod">
          <ac:chgData name="Magdalena Matković" userId="S::magdalena.matkovic4@skole.hr::e6bdfab6-7237-4052-895f-5193be0e70cf" providerId="AD" clId="Web-{BB26A5BC-4D47-7B64-6684-E05520D11672}" dt="2025-04-21T13:17:34.976" v="640" actId="20577"/>
          <ac:spMkLst>
            <pc:docMk/>
            <pc:sldMk cId="2981050908" sldId="264"/>
            <ac:spMk id="2" creationId="{6A6C8112-AB76-A4CE-5813-8DD78246A7ED}"/>
          </ac:spMkLst>
        </pc:spChg>
        <pc:spChg chg="mod">
          <ac:chgData name="Magdalena Matković" userId="S::magdalena.matkovic4@skole.hr::e6bdfab6-7237-4052-895f-5193be0e70cf" providerId="AD" clId="Web-{BB26A5BC-4D47-7B64-6684-E05520D11672}" dt="2025-04-21T13:09:10.317" v="605" actId="20577"/>
          <ac:spMkLst>
            <pc:docMk/>
            <pc:sldMk cId="2981050908" sldId="264"/>
            <ac:spMk id="3" creationId="{FE0CA296-0979-7F06-9ED9-F7DE6EAC4675}"/>
          </ac:spMkLst>
        </pc:spChg>
      </pc:sldChg>
      <pc:sldChg chg="modSp add ord replId">
        <pc:chgData name="Magdalena Matković" userId="S::magdalena.matkovic4@skole.hr::e6bdfab6-7237-4052-895f-5193be0e70cf" providerId="AD" clId="Web-{BB26A5BC-4D47-7B64-6684-E05520D11672}" dt="2025-04-21T13:34:28.076" v="764" actId="20577"/>
        <pc:sldMkLst>
          <pc:docMk/>
          <pc:sldMk cId="40674221" sldId="265"/>
        </pc:sldMkLst>
        <pc:spChg chg="mod">
          <ac:chgData name="Magdalena Matković" userId="S::magdalena.matkovic4@skole.hr::e6bdfab6-7237-4052-895f-5193be0e70cf" providerId="AD" clId="Web-{BB26A5BC-4D47-7B64-6684-E05520D11672}" dt="2025-04-21T13:17:30.570" v="639" actId="20577"/>
          <ac:spMkLst>
            <pc:docMk/>
            <pc:sldMk cId="40674221" sldId="265"/>
            <ac:spMk id="2" creationId="{9A96E2D9-6B41-39A6-67BF-4252A3DE7A6E}"/>
          </ac:spMkLst>
        </pc:spChg>
        <pc:spChg chg="mod">
          <ac:chgData name="Magdalena Matković" userId="S::magdalena.matkovic4@skole.hr::e6bdfab6-7237-4052-895f-5193be0e70cf" providerId="AD" clId="Web-{BB26A5BC-4D47-7B64-6684-E05520D11672}" dt="2025-04-21T13:34:28.076" v="764" actId="20577"/>
          <ac:spMkLst>
            <pc:docMk/>
            <pc:sldMk cId="40674221" sldId="265"/>
            <ac:spMk id="3" creationId="{EA0A8A2D-B75E-45CF-4AC4-C0873C724A47}"/>
          </ac:spMkLst>
        </pc:spChg>
      </pc:sldChg>
      <pc:sldChg chg="addSp delSp modSp new del mod setBg">
        <pc:chgData name="Magdalena Matković" userId="S::magdalena.matkovic4@skole.hr::e6bdfab6-7237-4052-895f-5193be0e70cf" providerId="AD" clId="Web-{BB26A5BC-4D47-7B64-6684-E05520D11672}" dt="2025-04-21T13:19:36.543" v="663"/>
        <pc:sldMkLst>
          <pc:docMk/>
          <pc:sldMk cId="3197137944" sldId="266"/>
        </pc:sldMkLst>
        <pc:spChg chg="add del">
          <ac:chgData name="Magdalena Matković" userId="S::magdalena.matkovic4@skole.hr::e6bdfab6-7237-4052-895f-5193be0e70cf" providerId="AD" clId="Web-{BB26A5BC-4D47-7B64-6684-E05520D11672}" dt="2025-04-21T13:19:02.776" v="653"/>
          <ac:spMkLst>
            <pc:docMk/>
            <pc:sldMk cId="3197137944" sldId="266"/>
            <ac:spMk id="7" creationId="{42A4FC2C-047E-45A5-965D-8E1E3BF09BC6}"/>
          </ac:spMkLst>
        </pc:spChg>
        <pc:spChg chg="add del">
          <ac:chgData name="Magdalena Matković" userId="S::magdalena.matkovic4@skole.hr::e6bdfab6-7237-4052-895f-5193be0e70cf" providerId="AD" clId="Web-{BB26A5BC-4D47-7B64-6684-E05520D11672}" dt="2025-04-21T13:19:06.151" v="655"/>
          <ac:spMkLst>
            <pc:docMk/>
            <pc:sldMk cId="3197137944" sldId="266"/>
            <ac:spMk id="9" creationId="{CEFDB412-E777-0078-F60F-DCE1A485551B}"/>
          </ac:spMkLst>
        </pc:spChg>
        <pc:spChg chg="add del">
          <ac:chgData name="Magdalena Matković" userId="S::magdalena.matkovic4@skole.hr::e6bdfab6-7237-4052-895f-5193be0e70cf" providerId="AD" clId="Web-{BB26A5BC-4D47-7B64-6684-E05520D11672}" dt="2025-04-21T13:19:06.151" v="655"/>
          <ac:spMkLst>
            <pc:docMk/>
            <pc:sldMk cId="3197137944" sldId="266"/>
            <ac:spMk id="10" creationId="{E722B2DD-E14D-4972-9D98-5D6E61B1B2D2}"/>
          </ac:spMkLst>
        </pc:spChg>
        <pc:spChg chg="add">
          <ac:chgData name="Magdalena Matković" userId="S::magdalena.matkovic4@skole.hr::e6bdfab6-7237-4052-895f-5193be0e70cf" providerId="AD" clId="Web-{BB26A5BC-4D47-7B64-6684-E05520D11672}" dt="2025-04-21T13:19:06.151" v="656"/>
          <ac:spMkLst>
            <pc:docMk/>
            <pc:sldMk cId="3197137944" sldId="266"/>
            <ac:spMk id="12" creationId="{42A4FC2C-047E-45A5-965D-8E1E3BF09BC6}"/>
          </ac:spMkLst>
        </pc:spChg>
        <pc:picChg chg="add mod">
          <ac:chgData name="Magdalena Matković" userId="S::magdalena.matkovic4@skole.hr::e6bdfab6-7237-4052-895f-5193be0e70cf" providerId="AD" clId="Web-{BB26A5BC-4D47-7B64-6684-E05520D11672}" dt="2025-04-21T13:19:18.121" v="657" actId="1076"/>
          <ac:picMkLst>
            <pc:docMk/>
            <pc:sldMk cId="3197137944" sldId="266"/>
            <ac:picMk id="2" creationId="{1CDD44AE-8F57-85A2-6148-D14FCC43C1B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2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ea typeface="+mj-lt"/>
                <a:cs typeface="+mj-lt"/>
              </a:rPr>
              <a:t>TKO IMA VIŠE DNA?</a:t>
            </a:r>
            <a:br>
              <a:rPr lang="en-US" dirty="0">
                <a:latin typeface="Times New Roman"/>
                <a:ea typeface="+mj-lt"/>
                <a:cs typeface="+mj-lt"/>
              </a:rPr>
            </a:br>
            <a:r>
              <a:rPr lang="en-US" err="1">
                <a:latin typeface="Times New Roman"/>
                <a:ea typeface="+mj-lt"/>
                <a:cs typeface="+mj-lt"/>
              </a:rPr>
              <a:t>kivi</a:t>
            </a:r>
            <a:r>
              <a:rPr lang="en-US" dirty="0">
                <a:latin typeface="Times New Roman"/>
                <a:ea typeface="+mj-lt"/>
                <a:cs typeface="+mj-lt"/>
              </a:rPr>
              <a:t> </a:t>
            </a:r>
            <a:r>
              <a:rPr lang="en-US" err="1">
                <a:latin typeface="Times New Roman"/>
                <a:ea typeface="+mj-lt"/>
                <a:cs typeface="+mj-lt"/>
              </a:rPr>
              <a:t>ili</a:t>
            </a:r>
            <a:r>
              <a:rPr lang="en-US" dirty="0">
                <a:latin typeface="Times New Roman"/>
                <a:ea typeface="+mj-lt"/>
                <a:cs typeface="+mj-lt"/>
              </a:rPr>
              <a:t> banana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97783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Magdalena Matković, 4.C</a:t>
            </a:r>
          </a:p>
        </p:txBody>
      </p:sp>
      <p:pic>
        <p:nvPicPr>
          <p:cNvPr id="4" name="Picture 3" descr="Cartoon banana and fruit boxing&#10;&#10;AI-generated content may be incorrect.">
            <a:extLst>
              <a:ext uri="{FF2B5EF4-FFF2-40B4-BE49-F238E27FC236}">
                <a16:creationId xmlns:a16="http://schemas.microsoft.com/office/drawing/2014/main" id="{CC5FB0E0-A5DF-6E98-869C-CB139C959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56A5D-66BC-43E3-1B1C-77270123F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Kraj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1BD9A-92B4-CE58-4E25-CBB66835DB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Magdalena Matković, 4.C</a:t>
            </a:r>
          </a:p>
        </p:txBody>
      </p:sp>
      <p:pic>
        <p:nvPicPr>
          <p:cNvPr id="4" name="Picture 3" descr="Cartoon of a fruit in a boxing ring&#10;&#10;AI-generated content may be incorrect.">
            <a:extLst>
              <a:ext uri="{FF2B5EF4-FFF2-40B4-BE49-F238E27FC236}">
                <a16:creationId xmlns:a16="http://schemas.microsoft.com/office/drawing/2014/main" id="{2DEAB25F-58B8-EFB8-00CA-59291046D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4500"/>
            <a:ext cx="12191999" cy="8085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B6C4B-4172-72BF-8D1C-D192AB46A84C}"/>
              </a:ext>
            </a:extLst>
          </p:cNvPr>
          <p:cNvSpPr txBox="1"/>
          <p:nvPr/>
        </p:nvSpPr>
        <p:spPr>
          <a:xfrm>
            <a:off x="9017001" y="0"/>
            <a:ext cx="29104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Magdalena Matković, 4.C</a:t>
            </a:r>
          </a:p>
        </p:txBody>
      </p:sp>
    </p:spTree>
    <p:extLst>
      <p:ext uri="{BB962C8B-B14F-4D97-AF65-F5344CB8AC3E}">
        <p14:creationId xmlns:p14="http://schemas.microsoft.com/office/powerpoint/2010/main" val="1122765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CEE73-33B1-40F1-05E1-C7B31AF07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36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latin typeface="Times New Roman"/>
                <a:ea typeface="+mn-lt"/>
                <a:cs typeface="+mn-lt"/>
              </a:rPr>
              <a:t>Gene nose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kromosomi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, a oni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su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građeni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od DNA.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Biljke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mogu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imati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različit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broj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kromosomskih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setova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(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ploidnost</a:t>
            </a:r>
            <a:r>
              <a:rPr lang="en-US" sz="2200" dirty="0">
                <a:latin typeface="Times New Roman"/>
                <a:ea typeface="+mn-lt"/>
                <a:cs typeface="+mn-lt"/>
              </a:rPr>
              <a:t>).</a:t>
            </a:r>
          </a:p>
          <a:p>
            <a:endParaRPr lang="en-US" sz="2200" dirty="0">
              <a:latin typeface="Times New Roman"/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 b="1" dirty="0">
                <a:latin typeface="Times New Roman"/>
                <a:ea typeface="+mn-lt"/>
                <a:cs typeface="+mn-lt"/>
              </a:rPr>
              <a:t>Banana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(Cavendish) je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triploidna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(3n)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ima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33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kromosoma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.</a:t>
            </a:r>
            <a:endParaRPr lang="en-US" sz="2200" dirty="0">
              <a:latin typeface="Times New Roman"/>
              <a:cs typeface="Times New Roman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200" b="1" dirty="0">
                <a:latin typeface="Times New Roman"/>
                <a:ea typeface="+mn-lt"/>
                <a:cs typeface="+mn-lt"/>
              </a:rPr>
              <a:t>Kivi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(Actinidia deliciosa) je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heksaploidni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(6n)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ima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174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kromosoma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.</a:t>
            </a:r>
            <a:endParaRPr lang="en-US" sz="2200" dirty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sz="2200" dirty="0">
              <a:latin typeface="Times New Roman"/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 sz="2200" dirty="0">
              <a:latin typeface="Times New Roman"/>
              <a:ea typeface="+mn-lt"/>
              <a:cs typeface="+mn-lt"/>
            </a:endParaRPr>
          </a:p>
          <a:p>
            <a:r>
              <a:rPr lang="en-US" sz="2200" err="1">
                <a:latin typeface="Times New Roman"/>
                <a:ea typeface="+mn-lt"/>
                <a:cs typeface="+mn-lt"/>
              </a:rPr>
              <a:t>Iako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veći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broj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kromosoma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može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značiti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više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DNA, to </a:t>
            </a:r>
            <a:r>
              <a:rPr lang="en-US" sz="2200" err="1">
                <a:latin typeface="Times New Roman"/>
                <a:ea typeface="+mn-lt"/>
                <a:cs typeface="+mn-lt"/>
              </a:rPr>
              <a:t>nije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uvijek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pravilo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jer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količina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DNA </a:t>
            </a:r>
            <a:r>
              <a:rPr lang="en-US" sz="2200" err="1">
                <a:latin typeface="Times New Roman"/>
                <a:ea typeface="+mn-lt"/>
                <a:cs typeface="+mn-lt"/>
              </a:rPr>
              <a:t>ovisi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o </a:t>
            </a:r>
            <a:r>
              <a:rPr lang="en-US" sz="2200" err="1">
                <a:latin typeface="Times New Roman"/>
                <a:ea typeface="+mn-lt"/>
                <a:cs typeface="+mn-lt"/>
              </a:rPr>
              <a:t>veličini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kromosoma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200" err="1">
                <a:latin typeface="Times New Roman"/>
                <a:ea typeface="+mn-lt"/>
                <a:cs typeface="+mn-lt"/>
              </a:rPr>
              <a:t>udjelu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ne-</a:t>
            </a:r>
            <a:r>
              <a:rPr lang="en-US" sz="2200" err="1">
                <a:latin typeface="Times New Roman"/>
                <a:ea typeface="+mn-lt"/>
                <a:cs typeface="+mn-lt"/>
              </a:rPr>
              <a:t>kodirajuće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DNA </a:t>
            </a:r>
            <a:r>
              <a:rPr lang="en-US" sz="2200" err="1">
                <a:latin typeface="Times New Roman"/>
                <a:ea typeface="+mn-lt"/>
                <a:cs typeface="+mn-lt"/>
              </a:rPr>
              <a:t>te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veličini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broju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stanica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.</a:t>
            </a:r>
            <a:endParaRPr lang="en-US" sz="2200" dirty="0">
              <a:latin typeface="Times New Roman"/>
              <a:cs typeface="Times New Roman"/>
            </a:endParaRPr>
          </a:p>
          <a:p>
            <a:endParaRPr lang="en-US" sz="22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3854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71F9E-71B2-63D2-6E92-7DBEDA0D1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826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/>
                <a:cs typeface="Times New Roman"/>
              </a:rPr>
              <a:t>🔍 </a:t>
            </a:r>
            <a:r>
              <a:rPr lang="en-US" sz="3600" b="1" err="1">
                <a:latin typeface="Times New Roman"/>
                <a:cs typeface="Times New Roman"/>
              </a:rPr>
              <a:t>Istraživačko</a:t>
            </a:r>
            <a:r>
              <a:rPr lang="en-US" sz="3600" b="1" dirty="0">
                <a:latin typeface="Times New Roman"/>
                <a:cs typeface="Times New Roman"/>
              </a:rPr>
              <a:t> </a:t>
            </a:r>
            <a:r>
              <a:rPr lang="en-US" sz="3600" b="1" err="1">
                <a:latin typeface="Times New Roman"/>
                <a:cs typeface="Times New Roman"/>
              </a:rPr>
              <a:t>pitanje</a:t>
            </a:r>
            <a:r>
              <a:rPr lang="en-US" sz="3600" b="1" dirty="0">
                <a:latin typeface="Times New Roman"/>
                <a:cs typeface="Times New Roman"/>
              </a:rPr>
              <a:t>:</a:t>
            </a:r>
            <a:endParaRPr lang="en-US" sz="36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200" i="1" dirty="0">
                <a:latin typeface="Times New Roman"/>
                <a:ea typeface="+mn-lt"/>
                <a:cs typeface="+mn-lt"/>
              </a:rPr>
              <a:t>  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Imaju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li banana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i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kivi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, koji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su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približno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iste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veličine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,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jednaku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količinu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DNA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ili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jedan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od    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njih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sadrži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više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genetskog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materijala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?</a:t>
            </a:r>
            <a:endParaRPr lang="en-US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200" i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3600" i="1" dirty="0">
              <a:latin typeface="Times New Roman"/>
              <a:cs typeface="Times New Roman"/>
            </a:endParaRPr>
          </a:p>
          <a:p>
            <a:pPr>
              <a:buNone/>
            </a:pPr>
            <a:r>
              <a:rPr lang="en-US" sz="3600" dirty="0">
                <a:latin typeface="Times New Roman"/>
                <a:cs typeface="Times New Roman"/>
              </a:rPr>
              <a:t>💡 </a:t>
            </a:r>
            <a:r>
              <a:rPr lang="en-US" sz="3600" b="1" dirty="0" err="1">
                <a:latin typeface="Times New Roman"/>
                <a:cs typeface="Times New Roman"/>
              </a:rPr>
              <a:t>Hipoteza</a:t>
            </a:r>
            <a:r>
              <a:rPr lang="en-US" sz="3600" b="1" dirty="0">
                <a:latin typeface="Times New Roman"/>
                <a:cs typeface="Times New Roman"/>
              </a:rPr>
              <a:t>:</a:t>
            </a:r>
          </a:p>
          <a:p>
            <a:pPr>
              <a:buNone/>
            </a:pPr>
            <a:r>
              <a:rPr lang="en-US" sz="2200" i="1" dirty="0">
                <a:latin typeface="Times New Roman"/>
                <a:ea typeface="+mn-lt"/>
                <a:cs typeface="Times New Roman"/>
              </a:rPr>
              <a:t>  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Pretpostavljam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da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će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i="1" dirty="0" err="1">
                <a:latin typeface="Times New Roman"/>
                <a:ea typeface="+mn-lt"/>
                <a:cs typeface="+mn-lt"/>
              </a:rPr>
              <a:t>kivi</a:t>
            </a:r>
            <a:r>
              <a:rPr lang="en-US" sz="2200" b="1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i="1" dirty="0" err="1">
                <a:latin typeface="Times New Roman"/>
                <a:ea typeface="+mn-lt"/>
                <a:cs typeface="+mn-lt"/>
              </a:rPr>
              <a:t>proizvesti</a:t>
            </a:r>
            <a:r>
              <a:rPr lang="en-US" sz="2200" b="1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i="1" dirty="0" err="1">
                <a:latin typeface="Times New Roman"/>
                <a:ea typeface="+mn-lt"/>
                <a:cs typeface="+mn-lt"/>
              </a:rPr>
              <a:t>više</a:t>
            </a:r>
            <a:r>
              <a:rPr lang="en-US" sz="2200" b="1" i="1" dirty="0">
                <a:latin typeface="Times New Roman"/>
                <a:ea typeface="+mn-lt"/>
                <a:cs typeface="+mn-lt"/>
              </a:rPr>
              <a:t> DNA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od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banane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iste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mase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jer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ima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više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setova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  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kromosoma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(6n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naspram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3n)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i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općenito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sadrži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više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genetskog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materijala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 po </a:t>
            </a:r>
            <a:r>
              <a:rPr lang="en-US" sz="2200" i="1" dirty="0" err="1">
                <a:latin typeface="Times New Roman"/>
                <a:ea typeface="+mn-lt"/>
                <a:cs typeface="+mn-lt"/>
              </a:rPr>
              <a:t>stanici</a:t>
            </a:r>
            <a:r>
              <a:rPr lang="en-US" sz="2200" i="1" dirty="0">
                <a:latin typeface="Times New Roman"/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en-US" sz="2200" i="1" dirty="0">
              <a:latin typeface="Times New Roman"/>
              <a:cs typeface="Times New Roman"/>
            </a:endParaRPr>
          </a:p>
          <a:p>
            <a:endParaRPr lang="en-US" sz="2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7849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46947-AFF2-E064-2EDA-DA6AEF76E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5299"/>
            <a:ext cx="5262359" cy="1122610"/>
          </a:xfrm>
        </p:spPr>
        <p:txBody>
          <a:bodyPr>
            <a:normAutofit/>
          </a:bodyPr>
          <a:lstStyle/>
          <a:p>
            <a:r>
              <a:rPr lang="en-US" sz="3600" dirty="0">
                <a:ea typeface="+mj-lt"/>
                <a:cs typeface="+mj-lt"/>
              </a:rPr>
              <a:t>🧰</a:t>
            </a:r>
            <a:r>
              <a:rPr lang="en-US" sz="3600" dirty="0">
                <a:latin typeface="Aptos Display"/>
                <a:cs typeface="Times New Roman"/>
              </a:rPr>
              <a:t> </a:t>
            </a:r>
            <a:r>
              <a:rPr lang="en-US" sz="3600" b="1" dirty="0" err="1">
                <a:latin typeface="Times New Roman"/>
                <a:cs typeface="Times New Roman"/>
              </a:rPr>
              <a:t>Materijali</a:t>
            </a:r>
            <a:endParaRPr lang="en-US" sz="3600" b="1"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B6AA0-C378-235F-077A-02AA9887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0090"/>
            <a:ext cx="4619621" cy="52222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err="1">
                <a:latin typeface="Times New Roman"/>
                <a:ea typeface="Calibri"/>
                <a:cs typeface="Calibri"/>
              </a:rPr>
              <a:t>Otopinu</a:t>
            </a:r>
            <a:r>
              <a:rPr lang="en-US" sz="2000" dirty="0">
                <a:latin typeface="Times New Roman"/>
                <a:ea typeface="Calibri"/>
                <a:cs typeface="Calibri"/>
              </a:rPr>
              <a:t> za </a:t>
            </a:r>
            <a:r>
              <a:rPr lang="en-US" sz="2000" err="1">
                <a:latin typeface="Times New Roman"/>
                <a:ea typeface="Calibri"/>
                <a:cs typeface="Calibri"/>
              </a:rPr>
              <a:t>ekstrakciju</a:t>
            </a:r>
            <a:r>
              <a:rPr lang="en-US" sz="2000" dirty="0">
                <a:latin typeface="Times New Roman"/>
                <a:ea typeface="Calibri"/>
                <a:cs typeface="Calibri"/>
              </a:rPr>
              <a:t> DNA</a:t>
            </a:r>
            <a:endParaRPr lang="en-US" sz="2000" b="1">
              <a:latin typeface="Times New Roman"/>
              <a:cs typeface="Times New Roman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err="1">
                <a:latin typeface="Times New Roman"/>
                <a:cs typeface="Times New Roman"/>
              </a:rPr>
              <a:t>voda</a:t>
            </a:r>
            <a:r>
              <a:rPr lang="en-US" sz="1800" dirty="0">
                <a:latin typeface="Times New Roman"/>
                <a:cs typeface="Times New Roman"/>
              </a:rPr>
              <a:t> - 900ml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err="1">
                <a:latin typeface="Times New Roman"/>
                <a:ea typeface="Calibri"/>
                <a:cs typeface="Calibri"/>
              </a:rPr>
              <a:t>deterdžent</a:t>
            </a:r>
            <a:r>
              <a:rPr lang="en-US" sz="1800" dirty="0">
                <a:latin typeface="Times New Roman"/>
                <a:ea typeface="Calibri"/>
                <a:cs typeface="Calibri"/>
              </a:rPr>
              <a:t> za </a:t>
            </a:r>
            <a:r>
              <a:rPr lang="en-US" sz="1800" err="1">
                <a:latin typeface="Times New Roman"/>
                <a:ea typeface="Calibri"/>
                <a:cs typeface="Calibri"/>
              </a:rPr>
              <a:t>suđe</a:t>
            </a:r>
            <a:r>
              <a:rPr lang="en-US" sz="1800" dirty="0">
                <a:latin typeface="Times New Roman"/>
                <a:ea typeface="Calibri"/>
                <a:cs typeface="Calibri"/>
              </a:rPr>
              <a:t> - 50ml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err="1">
                <a:latin typeface="Times New Roman"/>
                <a:ea typeface="Calibri"/>
                <a:cs typeface="Calibri"/>
              </a:rPr>
              <a:t>dvije</a:t>
            </a:r>
            <a:r>
              <a:rPr lang="en-US" sz="1800" dirty="0">
                <a:latin typeface="Times New Roman"/>
                <a:ea typeface="Calibri"/>
                <a:cs typeface="Calibri"/>
              </a:rPr>
              <a:t> </a:t>
            </a:r>
            <a:r>
              <a:rPr lang="en-US" sz="1800" err="1">
                <a:latin typeface="Times New Roman"/>
                <a:ea typeface="Calibri"/>
                <a:cs typeface="Calibri"/>
              </a:rPr>
              <a:t>žličice</a:t>
            </a:r>
            <a:r>
              <a:rPr lang="en-US" sz="1800" dirty="0">
                <a:latin typeface="Times New Roman"/>
                <a:ea typeface="Calibri"/>
                <a:cs typeface="Calibri"/>
              </a:rPr>
              <a:t> soli</a:t>
            </a:r>
          </a:p>
          <a:p>
            <a:r>
              <a:rPr lang="en-US" sz="2000" dirty="0" err="1">
                <a:latin typeface="Times New Roman"/>
                <a:ea typeface="Calibri"/>
                <a:cs typeface="Calibri"/>
              </a:rPr>
              <a:t>Mjerica</a:t>
            </a:r>
            <a:r>
              <a:rPr lang="en-US" sz="2000" dirty="0">
                <a:latin typeface="Times New Roman"/>
                <a:ea typeface="Calibri"/>
                <a:cs typeface="Calibri"/>
              </a:rPr>
              <a:t> - 10ml</a:t>
            </a:r>
          </a:p>
          <a:p>
            <a:r>
              <a:rPr lang="en-US" sz="2000" dirty="0">
                <a:latin typeface="Times New Roman"/>
                <a:ea typeface="Calibri"/>
                <a:cs typeface="Calibri"/>
              </a:rPr>
              <a:t>Banana I </a:t>
            </a:r>
            <a:r>
              <a:rPr lang="en-US" sz="2000" err="1">
                <a:latin typeface="Times New Roman"/>
                <a:ea typeface="Calibri"/>
                <a:cs typeface="Calibri"/>
              </a:rPr>
              <a:t>kivi</a:t>
            </a:r>
            <a:endParaRPr lang="en-US" sz="2000">
              <a:latin typeface="Times New Roman"/>
              <a:ea typeface="Calibri"/>
              <a:cs typeface="Calibri"/>
            </a:endParaRPr>
          </a:p>
          <a:p>
            <a:r>
              <a:rPr lang="en-US" sz="2000" err="1">
                <a:latin typeface="Times New Roman"/>
                <a:ea typeface="Calibri"/>
                <a:cs typeface="Calibri"/>
              </a:rPr>
              <a:t>Plastične</a:t>
            </a:r>
            <a:r>
              <a:rPr lang="en-US" sz="2000" dirty="0">
                <a:latin typeface="Times New Roman"/>
                <a:ea typeface="Calibri"/>
                <a:cs typeface="Calibri"/>
              </a:rPr>
              <a:t> </a:t>
            </a:r>
            <a:r>
              <a:rPr lang="en-US" sz="2000" err="1">
                <a:latin typeface="Times New Roman"/>
                <a:ea typeface="Calibri"/>
                <a:cs typeface="Calibri"/>
              </a:rPr>
              <a:t>vrećice</a:t>
            </a:r>
            <a:endParaRPr lang="en-US" sz="2000">
              <a:latin typeface="Times New Roman"/>
              <a:ea typeface="Calibri"/>
              <a:cs typeface="Calibri"/>
            </a:endParaRPr>
          </a:p>
          <a:p>
            <a:r>
              <a:rPr lang="en-US" sz="2000" dirty="0">
                <a:latin typeface="Times New Roman"/>
                <a:ea typeface="Calibri"/>
                <a:cs typeface="Calibri"/>
              </a:rPr>
              <a:t>Bat / </a:t>
            </a:r>
            <a:r>
              <a:rPr lang="en-US" sz="2000" dirty="0" err="1">
                <a:latin typeface="Times New Roman"/>
                <a:ea typeface="Calibri"/>
                <a:cs typeface="Calibri"/>
              </a:rPr>
              <a:t>tučka</a:t>
            </a:r>
            <a:endParaRPr lang="en-US" sz="2000" dirty="0">
              <a:latin typeface="Times New Roman"/>
              <a:ea typeface="Calibri"/>
              <a:cs typeface="Calibri"/>
            </a:endParaRPr>
          </a:p>
          <a:p>
            <a:r>
              <a:rPr lang="en-US" sz="2000" dirty="0">
                <a:latin typeface="Times New Roman"/>
                <a:ea typeface="Calibri"/>
                <a:cs typeface="Calibri"/>
              </a:rPr>
              <a:t>Gaza </a:t>
            </a:r>
            <a:r>
              <a:rPr lang="en-US" sz="2000" dirty="0" err="1">
                <a:latin typeface="Times New Roman"/>
                <a:ea typeface="Calibri"/>
                <a:cs typeface="Calibri"/>
              </a:rPr>
              <a:t>ili</a:t>
            </a:r>
            <a:r>
              <a:rPr lang="en-US" sz="2000" dirty="0">
                <a:latin typeface="Times New Roman"/>
                <a:ea typeface="Calibri"/>
                <a:cs typeface="Calibri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Calibri"/>
              </a:rPr>
              <a:t>cjedilo</a:t>
            </a:r>
            <a:endParaRPr lang="en-US" sz="2000">
              <a:latin typeface="Times New Roman"/>
              <a:ea typeface="Calibri"/>
              <a:cs typeface="Calibri"/>
            </a:endParaRPr>
          </a:p>
          <a:p>
            <a:r>
              <a:rPr lang="en-US" sz="2000" dirty="0" err="1">
                <a:latin typeface="Times New Roman"/>
                <a:ea typeface="Calibri"/>
                <a:cs typeface="Calibri"/>
              </a:rPr>
              <a:t>Alkohol</a:t>
            </a:r>
            <a:r>
              <a:rPr lang="en-US" sz="2000" dirty="0">
                <a:latin typeface="Times New Roman"/>
                <a:ea typeface="Calibri"/>
                <a:cs typeface="Calibri"/>
              </a:rPr>
              <a:t> (</a:t>
            </a:r>
            <a:r>
              <a:rPr lang="en-US" sz="2000" dirty="0" err="1">
                <a:latin typeface="Times New Roman"/>
                <a:ea typeface="Calibri"/>
                <a:cs typeface="Calibri"/>
              </a:rPr>
              <a:t>izopropanol</a:t>
            </a:r>
            <a:r>
              <a:rPr lang="en-US" sz="2000" dirty="0">
                <a:latin typeface="Times New Roman"/>
                <a:ea typeface="Calibri"/>
                <a:cs typeface="Calibri"/>
              </a:rPr>
              <a:t>)</a:t>
            </a:r>
          </a:p>
          <a:p>
            <a:r>
              <a:rPr lang="en-US" sz="2000" dirty="0" err="1">
                <a:latin typeface="Times New Roman"/>
                <a:ea typeface="Calibri"/>
                <a:cs typeface="Calibri"/>
              </a:rPr>
              <a:t>Žličica</a:t>
            </a:r>
            <a:endParaRPr lang="en-US" sz="2000">
              <a:latin typeface="Times New Roman"/>
              <a:ea typeface="Calibri"/>
              <a:cs typeface="Calibri"/>
            </a:endParaRPr>
          </a:p>
          <a:p>
            <a:r>
              <a:rPr lang="en-US" sz="2000" dirty="0" err="1">
                <a:latin typeface="Times New Roman"/>
                <a:ea typeface="Calibri"/>
                <a:cs typeface="Calibri"/>
              </a:rPr>
              <a:t>Čaše</a:t>
            </a:r>
            <a:endParaRPr lang="en-US" sz="2000" dirty="0">
              <a:latin typeface="Times New Roman"/>
              <a:ea typeface="Calibri"/>
              <a:cs typeface="Calibri"/>
            </a:endParaRPr>
          </a:p>
          <a:p>
            <a:endParaRPr lang="en-US" sz="2000" dirty="0">
              <a:latin typeface="Times New Roman"/>
              <a:ea typeface="Calibri"/>
              <a:cs typeface="Calibri"/>
            </a:endParaRPr>
          </a:p>
          <a:p>
            <a:endParaRPr lang="en-US" sz="2000" dirty="0">
              <a:latin typeface="Times New Roman"/>
              <a:ea typeface="Calibri"/>
              <a:cs typeface="Calibri"/>
            </a:endParaRPr>
          </a:p>
          <a:p>
            <a:endParaRPr lang="en-US" sz="2000" dirty="0">
              <a:latin typeface="Times New Roman"/>
              <a:ea typeface="Calibri"/>
              <a:cs typeface="Calibri"/>
            </a:endParaRPr>
          </a:p>
          <a:p>
            <a:endParaRPr lang="en-US" sz="2000" dirty="0">
              <a:latin typeface="Times New Roman"/>
              <a:ea typeface="Calibri"/>
              <a:cs typeface="Calibri"/>
            </a:endParaRPr>
          </a:p>
          <a:p>
            <a:endParaRPr lang="en-US" sz="2000" dirty="0">
              <a:latin typeface="Times New Roman"/>
              <a:ea typeface="Calibri"/>
              <a:cs typeface="Calibri"/>
            </a:endParaRPr>
          </a:p>
          <a:p>
            <a:endParaRPr lang="en-US" sz="1100" dirty="0"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A table with various items on it&#10;&#10;AI-generated content may be incorrect.">
            <a:extLst>
              <a:ext uri="{FF2B5EF4-FFF2-40B4-BE49-F238E27FC236}">
                <a16:creationId xmlns:a16="http://schemas.microsoft.com/office/drawing/2014/main" id="{1A2C352D-64C3-E418-9DF1-DCC74E83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36" b="1504"/>
          <a:stretch/>
        </p:blipFill>
        <p:spPr>
          <a:xfrm>
            <a:off x="6473446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497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D800-B053-CC34-E387-DFA40EC81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27"/>
            <a:ext cx="10515600" cy="1325563"/>
          </a:xfrm>
        </p:spPr>
        <p:txBody>
          <a:bodyPr/>
          <a:lstStyle/>
          <a:p>
            <a:r>
              <a:rPr lang="en-US" sz="3600" dirty="0">
                <a:latin typeface="Times New Roman"/>
                <a:cs typeface="Times New Roman"/>
              </a:rPr>
              <a:t>🧪 </a:t>
            </a:r>
            <a:r>
              <a:rPr lang="en-US" sz="3600" b="1" err="1">
                <a:latin typeface="Times New Roman"/>
                <a:cs typeface="Times New Roman"/>
              </a:rPr>
              <a:t>Provedba</a:t>
            </a:r>
            <a:r>
              <a:rPr lang="en-US" sz="3600" b="1" dirty="0">
                <a:latin typeface="Times New Roman"/>
                <a:cs typeface="Times New Roman"/>
              </a:rPr>
              <a:t> </a:t>
            </a:r>
            <a:r>
              <a:rPr lang="en-US" sz="3600" b="1" err="1">
                <a:latin typeface="Times New Roman"/>
                <a:cs typeface="Times New Roman"/>
              </a:rPr>
              <a:t>eksperimenta</a:t>
            </a:r>
            <a:r>
              <a:rPr lang="en-US" sz="3600" b="1" dirty="0">
                <a:latin typeface="Times New Roman"/>
                <a:cs typeface="Times New Roman"/>
              </a:rPr>
              <a:t> (</a:t>
            </a:r>
            <a:r>
              <a:rPr lang="en-US" sz="3600" b="1" err="1">
                <a:latin typeface="Times New Roman"/>
                <a:cs typeface="Times New Roman"/>
              </a:rPr>
              <a:t>koraci</a:t>
            </a:r>
            <a:r>
              <a:rPr lang="en-US" sz="3600" b="1" dirty="0">
                <a:latin typeface="Times New Roman"/>
                <a:cs typeface="Times New Roman"/>
              </a:rPr>
              <a:t>):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75572-2074-D1C7-0CEA-DA02EFB6A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705"/>
            <a:ext cx="10515600" cy="488142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2200" dirty="0">
                <a:ea typeface="+mn-lt"/>
                <a:cs typeface="+mn-lt"/>
              </a:rPr>
              <a:t>🧂🧼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Priprema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otopine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za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ekstrakciju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DNA:</a:t>
            </a:r>
            <a:br>
              <a:rPr lang="en-US" sz="2200" b="1" dirty="0">
                <a:latin typeface="Times New Roman"/>
                <a:ea typeface="+mn-lt"/>
                <a:cs typeface="+mn-lt"/>
              </a:rPr>
            </a:br>
            <a:r>
              <a:rPr lang="en-US" sz="22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Pomiješaj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900 mL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vode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, 50 mL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deterdženta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2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žličice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soli. Dobro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promiješaj</a:t>
            </a:r>
            <a:r>
              <a:rPr lang="en-US" sz="2200" dirty="0">
                <a:latin typeface="Times New Roman"/>
                <a:ea typeface="+mn-lt"/>
                <a:cs typeface="+mn-lt"/>
              </a:rPr>
              <a:t>.</a:t>
            </a:r>
            <a:endParaRPr lang="en-US" sz="2200">
              <a:latin typeface="Times New Roman"/>
              <a:cs typeface="Times New Roman"/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2200" dirty="0">
                <a:ea typeface="+mn-lt"/>
                <a:cs typeface="+mn-lt"/>
              </a:rPr>
              <a:t>🍌🥝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Usitnjavanje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plodova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:</a:t>
            </a:r>
            <a:br>
              <a:rPr lang="en-US" sz="2200" b="1" dirty="0">
                <a:latin typeface="Times New Roman"/>
                <a:ea typeface="+mn-lt"/>
                <a:cs typeface="+mn-lt"/>
              </a:rPr>
            </a:br>
            <a:r>
              <a:rPr lang="en-US" sz="22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Usitni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bananu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kivi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u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plastičnim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vrećicama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uz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pomoć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bata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oko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2 minute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svaki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.</a:t>
            </a:r>
            <a:endParaRPr lang="en-US" sz="2200">
              <a:latin typeface="Times New Roman"/>
              <a:cs typeface="Times New Roman"/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2200" dirty="0">
                <a:ea typeface="+mn-lt"/>
                <a:cs typeface="+mn-lt"/>
              </a:rPr>
              <a:t>🧫 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Dodavanje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otopine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:</a:t>
            </a:r>
            <a:br>
              <a:rPr lang="en-US" sz="2200" b="1" dirty="0">
                <a:latin typeface="Times New Roman"/>
                <a:ea typeface="+mn-lt"/>
                <a:cs typeface="+mn-lt"/>
              </a:rPr>
            </a:br>
            <a:r>
              <a:rPr lang="en-US" sz="2200" dirty="0">
                <a:latin typeface="Times New Roman"/>
                <a:ea typeface="+mn-lt"/>
                <a:cs typeface="+mn-lt"/>
              </a:rPr>
              <a:t> U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svaki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uzorak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dodaj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10 mL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ekstrakcijske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otopine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miješaj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1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minutu</a:t>
            </a:r>
            <a:r>
              <a:rPr lang="en-US" sz="2200" dirty="0">
                <a:latin typeface="Times New Roman"/>
                <a:ea typeface="+mn-lt"/>
                <a:cs typeface="+mn-lt"/>
              </a:rPr>
              <a:t>.</a:t>
            </a:r>
            <a:endParaRPr lang="en-US" sz="2200">
              <a:latin typeface="Times New Roman"/>
              <a:cs typeface="Times New Roman"/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2200" dirty="0">
                <a:ea typeface="+mn-lt"/>
                <a:cs typeface="+mn-lt"/>
              </a:rPr>
              <a:t>🧻 </a:t>
            </a:r>
            <a:r>
              <a:rPr lang="en-US" sz="2200" b="1" dirty="0" err="1">
                <a:latin typeface="Times New Roman"/>
                <a:cs typeface="Times New Roman"/>
              </a:rPr>
              <a:t>Filtracija</a:t>
            </a:r>
            <a:r>
              <a:rPr lang="en-US" sz="2200" b="1" dirty="0">
                <a:latin typeface="Times New Roman"/>
                <a:cs typeface="Times New Roman"/>
              </a:rPr>
              <a:t>:</a:t>
            </a:r>
            <a:br>
              <a:rPr lang="en-US" sz="2200" b="1" dirty="0">
                <a:latin typeface="Times New Roman"/>
                <a:cs typeface="Times New Roman"/>
              </a:rPr>
            </a:br>
            <a:r>
              <a:rPr lang="en-US" sz="2200" b="1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Smjese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procijedi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kroz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gazu</a:t>
            </a:r>
            <a:r>
              <a:rPr lang="en-US" sz="2200" dirty="0">
                <a:latin typeface="Times New Roman"/>
                <a:cs typeface="Times New Roman"/>
              </a:rPr>
              <a:t> u </a:t>
            </a:r>
            <a:r>
              <a:rPr lang="en-US" sz="2200" dirty="0" err="1">
                <a:latin typeface="Times New Roman"/>
                <a:cs typeface="Times New Roman"/>
              </a:rPr>
              <a:t>čaše</a:t>
            </a:r>
            <a:r>
              <a:rPr lang="en-US" sz="2200" dirty="0">
                <a:latin typeface="Times New Roman"/>
                <a:cs typeface="Times New Roman"/>
              </a:rPr>
              <a:t> — </a:t>
            </a:r>
            <a:r>
              <a:rPr lang="en-US" sz="2200" dirty="0" err="1">
                <a:latin typeface="Times New Roman"/>
                <a:cs typeface="Times New Roman"/>
              </a:rPr>
              <a:t>odvaja</a:t>
            </a:r>
            <a:r>
              <a:rPr lang="en-US" sz="2200" dirty="0">
                <a:latin typeface="Times New Roman"/>
                <a:cs typeface="Times New Roman"/>
              </a:rPr>
              <a:t> se </a:t>
            </a:r>
            <a:r>
              <a:rPr lang="en-US" sz="2200" dirty="0" err="1">
                <a:latin typeface="Times New Roman"/>
                <a:cs typeface="Times New Roman"/>
              </a:rPr>
              <a:t>čista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tekućina</a:t>
            </a:r>
            <a:r>
              <a:rPr lang="en-US" sz="2200" dirty="0">
                <a:latin typeface="Times New Roman"/>
                <a:cs typeface="Times New Roman"/>
              </a:rPr>
              <a:t> s DNA.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2200" dirty="0">
                <a:ea typeface="+mn-lt"/>
                <a:cs typeface="+mn-lt"/>
              </a:rPr>
              <a:t>💧 </a:t>
            </a:r>
            <a:r>
              <a:rPr lang="en-US" sz="2200" b="1" dirty="0" err="1">
                <a:latin typeface="Times New Roman"/>
                <a:cs typeface="Times New Roman"/>
              </a:rPr>
              <a:t>Dodavanje</a:t>
            </a:r>
            <a:r>
              <a:rPr lang="en-US" sz="2200" b="1" dirty="0">
                <a:latin typeface="Times New Roman"/>
                <a:cs typeface="Times New Roman"/>
              </a:rPr>
              <a:t> </a:t>
            </a:r>
            <a:r>
              <a:rPr lang="en-US" sz="2200" b="1" dirty="0" err="1">
                <a:latin typeface="Times New Roman"/>
                <a:cs typeface="Times New Roman"/>
              </a:rPr>
              <a:t>hladnog</a:t>
            </a:r>
            <a:r>
              <a:rPr lang="en-US" sz="2200" b="1" dirty="0">
                <a:latin typeface="Times New Roman"/>
                <a:cs typeface="Times New Roman"/>
              </a:rPr>
              <a:t> </a:t>
            </a:r>
            <a:r>
              <a:rPr lang="en-US" sz="2200" b="1" dirty="0" err="1">
                <a:latin typeface="Times New Roman"/>
                <a:cs typeface="Times New Roman"/>
              </a:rPr>
              <a:t>alkohola</a:t>
            </a:r>
            <a:r>
              <a:rPr lang="en-US" sz="2200" b="1" dirty="0">
                <a:latin typeface="Times New Roman"/>
                <a:cs typeface="Times New Roman"/>
              </a:rPr>
              <a:t>:</a:t>
            </a:r>
            <a:br>
              <a:rPr lang="en-US" sz="2200" b="1" dirty="0">
                <a:latin typeface="Times New Roman"/>
                <a:cs typeface="Times New Roman"/>
              </a:rPr>
            </a:br>
            <a:r>
              <a:rPr lang="en-US" sz="2200" b="1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Polako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dodaj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izopropanol</a:t>
            </a:r>
            <a:r>
              <a:rPr lang="en-US" sz="2200" dirty="0">
                <a:latin typeface="Times New Roman"/>
                <a:cs typeface="Times New Roman"/>
              </a:rPr>
              <a:t>. DNA </a:t>
            </a:r>
            <a:r>
              <a:rPr lang="en-US" sz="2200" dirty="0" err="1">
                <a:latin typeface="Times New Roman"/>
                <a:cs typeface="Times New Roman"/>
              </a:rPr>
              <a:t>postaje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vidljiva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kao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bijele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niti</a:t>
            </a:r>
            <a:r>
              <a:rPr lang="en-US" sz="2200" dirty="0">
                <a:latin typeface="Times New Roman"/>
                <a:cs typeface="Times New Roman"/>
              </a:rPr>
              <a:t>.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2200" dirty="0">
                <a:ea typeface="+mn-lt"/>
                <a:cs typeface="+mn-lt"/>
              </a:rPr>
              <a:t>🧬 </a:t>
            </a:r>
            <a:r>
              <a:rPr lang="en-US" sz="2200" b="1" dirty="0" err="1">
                <a:latin typeface="Times New Roman"/>
                <a:cs typeface="Times New Roman"/>
              </a:rPr>
              <a:t>Sakupljanje</a:t>
            </a:r>
            <a:r>
              <a:rPr lang="en-US" sz="2200" b="1" dirty="0">
                <a:latin typeface="Times New Roman"/>
                <a:cs typeface="Times New Roman"/>
              </a:rPr>
              <a:t> DNA:</a:t>
            </a:r>
            <a:br>
              <a:rPr lang="en-US" sz="2200" b="1" dirty="0">
                <a:latin typeface="Times New Roman"/>
                <a:cs typeface="Times New Roman"/>
              </a:rPr>
            </a:br>
            <a:r>
              <a:rPr lang="en-US" sz="2200" b="1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Pomoću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žličica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omotaj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dirty="0" err="1">
                <a:latin typeface="Times New Roman"/>
                <a:cs typeface="Times New Roman"/>
              </a:rPr>
              <a:t>precipitiranu</a:t>
            </a:r>
            <a:r>
              <a:rPr lang="en-US" sz="2200" dirty="0">
                <a:latin typeface="Times New Roman"/>
                <a:cs typeface="Times New Roman"/>
              </a:rPr>
              <a:t> DNA.</a:t>
            </a:r>
            <a:endParaRPr lang="en-US" sz="22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0853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6173A-2D08-4771-1ED4-99377DC95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66" y="2751790"/>
            <a:ext cx="4209774" cy="1347649"/>
          </a:xfrm>
        </p:spPr>
        <p:txBody>
          <a:bodyPr/>
          <a:lstStyle/>
          <a:p>
            <a:r>
              <a:rPr lang="en-US" sz="3600" dirty="0">
                <a:ea typeface="+mj-lt"/>
                <a:cs typeface="+mj-lt"/>
              </a:rPr>
              <a:t>🔬</a:t>
            </a:r>
            <a:r>
              <a:rPr lang="en-US" sz="3600" dirty="0">
                <a:latin typeface="Aptos Display"/>
                <a:cs typeface="Times New Roman"/>
              </a:rPr>
              <a:t> </a:t>
            </a:r>
            <a:r>
              <a:rPr lang="en-US" sz="3600" dirty="0" err="1">
                <a:latin typeface="Times New Roman"/>
                <a:cs typeface="Times New Roman"/>
              </a:rPr>
              <a:t>Postupak</a:t>
            </a:r>
            <a:br>
              <a:rPr lang="en-US" sz="3600" dirty="0">
                <a:latin typeface="Times New Roman"/>
                <a:cs typeface="Times New Roman"/>
              </a:rPr>
            </a:br>
            <a:r>
              <a:rPr lang="en-US" sz="3600" dirty="0" err="1">
                <a:latin typeface="Times New Roman"/>
                <a:cs typeface="Times New Roman"/>
              </a:rPr>
              <a:t>eksperimenta</a:t>
            </a:r>
          </a:p>
        </p:txBody>
      </p:sp>
      <p:pic>
        <p:nvPicPr>
          <p:cNvPr id="3" name="WhatsApp Video 2025-04-21 at 13.39.27">
            <a:hlinkClick r:id="" action="ppaction://media"/>
            <a:extLst>
              <a:ext uri="{FF2B5EF4-FFF2-40B4-BE49-F238E27FC236}">
                <a16:creationId xmlns:a16="http://schemas.microsoft.com/office/drawing/2014/main" id="{63B0F841-D9F1-2EB7-6BFB-8050854994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4276" y="233017"/>
            <a:ext cx="3602036" cy="639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8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2CF3-B5AC-1E4D-1D88-1FD9D23C1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/>
                <a:ea typeface="+mj-lt"/>
                <a:cs typeface="+mj-lt"/>
              </a:rPr>
              <a:t>✅ </a:t>
            </a:r>
            <a:r>
              <a:rPr lang="en-US" sz="3600" b="1" err="1">
                <a:latin typeface="Times New Roman"/>
                <a:ea typeface="+mj-lt"/>
                <a:cs typeface="+mj-lt"/>
              </a:rPr>
              <a:t>Zaključak</a:t>
            </a:r>
            <a:r>
              <a:rPr lang="en-US" sz="3600" b="1" dirty="0">
                <a:latin typeface="Times New Roman"/>
                <a:ea typeface="+mj-lt"/>
                <a:cs typeface="+mj-lt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73C27-68A8-59A4-CDA0-4C4467B96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932"/>
            <a:ext cx="10515600" cy="40680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err="1">
                <a:latin typeface="Times New Roman"/>
                <a:ea typeface="+mn-lt"/>
                <a:cs typeface="+mn-lt"/>
              </a:rPr>
              <a:t>Tijekom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izolacije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DNA </a:t>
            </a:r>
            <a:r>
              <a:rPr lang="en-US" sz="2200" err="1">
                <a:latin typeface="Times New Roman"/>
                <a:ea typeface="+mn-lt"/>
                <a:cs typeface="+mn-lt"/>
              </a:rPr>
              <a:t>iz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uzoraka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banane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kivija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200" err="1">
                <a:latin typeface="Times New Roman"/>
                <a:ea typeface="+mn-lt"/>
                <a:cs typeface="+mn-lt"/>
              </a:rPr>
              <a:t>zabilježeni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su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rezultati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— </a:t>
            </a:r>
            <a:r>
              <a:rPr lang="en-US" sz="2200" err="1">
                <a:latin typeface="Times New Roman"/>
                <a:ea typeface="+mn-lt"/>
                <a:cs typeface="+mn-lt"/>
              </a:rPr>
              <a:t>količina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bijele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200" err="1">
                <a:latin typeface="Times New Roman"/>
                <a:ea typeface="+mn-lt"/>
                <a:cs typeface="+mn-lt"/>
              </a:rPr>
              <a:t>vlaknaste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DNA </a:t>
            </a:r>
            <a:r>
              <a:rPr lang="en-US" sz="2200" err="1">
                <a:latin typeface="Times New Roman"/>
                <a:ea typeface="+mn-lt"/>
                <a:cs typeface="+mn-lt"/>
              </a:rPr>
              <a:t>koja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se </a:t>
            </a:r>
            <a:r>
              <a:rPr lang="en-US" sz="2200" err="1">
                <a:latin typeface="Times New Roman"/>
                <a:ea typeface="+mn-lt"/>
                <a:cs typeface="+mn-lt"/>
              </a:rPr>
              <a:t>pojavila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nakon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dodavanja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alkohola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.</a:t>
            </a:r>
            <a:endParaRPr lang="en-US" sz="2200">
              <a:latin typeface="Times New Roman"/>
              <a:cs typeface="Times New Roman"/>
            </a:endParaRPr>
          </a:p>
          <a:p>
            <a:endParaRPr lang="en-US" sz="2200" dirty="0">
              <a:latin typeface="Times New Roman"/>
              <a:ea typeface="+mn-lt"/>
              <a:cs typeface="+mn-lt"/>
            </a:endParaRPr>
          </a:p>
          <a:p>
            <a:r>
              <a:rPr lang="en-US" sz="2200" b="1" dirty="0">
                <a:latin typeface="Times New Roman"/>
                <a:ea typeface="+mn-lt"/>
                <a:cs typeface="+mn-lt"/>
              </a:rPr>
              <a:t>Kivi je </a:t>
            </a:r>
            <a:r>
              <a:rPr lang="en-US" sz="2200" b="1" err="1">
                <a:latin typeface="Times New Roman"/>
                <a:ea typeface="+mn-lt"/>
                <a:cs typeface="+mn-lt"/>
              </a:rPr>
              <a:t>proizveo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err="1">
                <a:latin typeface="Times New Roman"/>
                <a:ea typeface="+mn-lt"/>
                <a:cs typeface="+mn-lt"/>
              </a:rPr>
              <a:t>veću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err="1">
                <a:latin typeface="Times New Roman"/>
                <a:ea typeface="+mn-lt"/>
                <a:cs typeface="+mn-lt"/>
              </a:rPr>
              <a:t>količinu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err="1">
                <a:latin typeface="Times New Roman"/>
                <a:ea typeface="+mn-lt"/>
                <a:cs typeface="+mn-lt"/>
              </a:rPr>
              <a:t>vidljive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DNA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u </a:t>
            </a:r>
            <a:r>
              <a:rPr lang="en-US" sz="2200" err="1">
                <a:latin typeface="Times New Roman"/>
                <a:ea typeface="+mn-lt"/>
                <a:cs typeface="+mn-lt"/>
              </a:rPr>
              <a:t>odnosu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na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bananu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kao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što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smo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err="1">
                <a:latin typeface="Times New Roman"/>
                <a:ea typeface="+mn-lt"/>
                <a:cs typeface="+mn-lt"/>
              </a:rPr>
              <a:t>pretpostavili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.</a:t>
            </a:r>
          </a:p>
          <a:p>
            <a:endParaRPr lang="en-US" sz="2200" dirty="0">
              <a:latin typeface="Times New Roman"/>
              <a:ea typeface="+mn-lt"/>
              <a:cs typeface="+mn-lt"/>
            </a:endParaRPr>
          </a:p>
          <a:p>
            <a:r>
              <a:rPr lang="en-US" sz="22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Precipitirani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DNA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iz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kivija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bio je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gušći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lakše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se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sakupljao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na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žličicu</a:t>
            </a:r>
            <a:r>
              <a:rPr lang="en-US" sz="2200" dirty="0">
                <a:latin typeface="Times New Roman"/>
                <a:ea typeface="+mn-lt"/>
                <a:cs typeface="+mn-lt"/>
              </a:rPr>
              <a:t>. Banana je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također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pokazala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prisutnost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DNA,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ali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u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manjoj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količini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.</a:t>
            </a:r>
            <a:endParaRPr lang="en-US" sz="2200" dirty="0">
              <a:latin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90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006B8-32EB-B369-23FB-4E32666E1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6E2D9-6B41-39A6-67BF-4252A3DE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/>
                <a:ea typeface="+mj-lt"/>
                <a:cs typeface="+mj-lt"/>
              </a:rPr>
              <a:t>✅ </a:t>
            </a:r>
            <a:r>
              <a:rPr lang="en-US" sz="3600" b="1" dirty="0" err="1">
                <a:latin typeface="Times New Roman"/>
                <a:ea typeface="+mj-lt"/>
                <a:cs typeface="+mj-lt"/>
              </a:rPr>
              <a:t>Zaključak</a:t>
            </a:r>
            <a:r>
              <a:rPr lang="en-US" sz="3600" b="1" dirty="0">
                <a:latin typeface="Times New Roman"/>
                <a:ea typeface="+mj-lt"/>
                <a:cs typeface="+mj-lt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A8A2D-B75E-45CF-4AC4-C0873C724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932"/>
            <a:ext cx="10515600" cy="40680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>
                <a:latin typeface="Times New Roman"/>
                <a:ea typeface="+mn-lt"/>
                <a:cs typeface="+mn-lt"/>
              </a:rPr>
              <a:t>Ovaj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eksperiment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pokazao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je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kako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se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jednostavnom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metodom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može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skupiti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DNA. U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budućim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istraživanjima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bilo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bi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korisno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koristiti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spektrofotometar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za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točno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mjerenje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DNA.</a:t>
            </a:r>
            <a:endParaRPr lang="en-US" sz="2200" b="1">
              <a:latin typeface="Times New Roman"/>
              <a:ea typeface="+mn-lt"/>
              <a:cs typeface="Times New Roman"/>
            </a:endParaRPr>
          </a:p>
          <a:p>
            <a:endParaRPr lang="en-US" sz="2200" dirty="0">
              <a:latin typeface="Times New Roman"/>
              <a:ea typeface="+mn-lt"/>
              <a:cs typeface="+mn-lt"/>
            </a:endParaRPr>
          </a:p>
          <a:p>
            <a:r>
              <a:rPr lang="en-US" sz="2200" dirty="0" err="1">
                <a:latin typeface="Times New Roman"/>
                <a:ea typeface="+mn-lt"/>
                <a:cs typeface="+mn-lt"/>
              </a:rPr>
              <a:t>Zaključno</a:t>
            </a:r>
            <a:r>
              <a:rPr lang="en-US" sz="22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iako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broj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kromosoma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daje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određeni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uvid</a:t>
            </a:r>
            <a:r>
              <a:rPr lang="en-US" sz="22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on ne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predstavlja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jedini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ni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uvijek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najpouzdaniji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pokazatelj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</a:t>
            </a:r>
            <a:r>
              <a:rPr lang="en-US" sz="2200" b="1" dirty="0" err="1">
                <a:latin typeface="Times New Roman"/>
                <a:ea typeface="+mn-lt"/>
                <a:cs typeface="+mn-lt"/>
              </a:rPr>
              <a:t>količine</a:t>
            </a:r>
            <a:r>
              <a:rPr lang="en-US" sz="2200" b="1" dirty="0">
                <a:latin typeface="Times New Roman"/>
                <a:ea typeface="+mn-lt"/>
                <a:cs typeface="+mn-lt"/>
              </a:rPr>
              <a:t> DNA</a:t>
            </a:r>
            <a:r>
              <a:rPr lang="en-US" sz="2200" dirty="0">
                <a:latin typeface="Times New Roman"/>
                <a:ea typeface="+mn-lt"/>
                <a:cs typeface="+mn-lt"/>
              </a:rPr>
              <a:t> u </a:t>
            </a:r>
            <a:r>
              <a:rPr lang="en-US" sz="2200" dirty="0" err="1">
                <a:latin typeface="Times New Roman"/>
                <a:ea typeface="+mn-lt"/>
                <a:cs typeface="+mn-lt"/>
              </a:rPr>
              <a:t>organizmu</a:t>
            </a:r>
            <a:r>
              <a:rPr lang="en-US" sz="2200" dirty="0">
                <a:latin typeface="Times New Roman"/>
                <a:ea typeface="+mn-lt"/>
                <a:cs typeface="+mn-lt"/>
              </a:rPr>
              <a:t>. </a:t>
            </a:r>
          </a:p>
          <a:p>
            <a:pPr marL="0" indent="0">
              <a:buNone/>
            </a:pPr>
            <a:endParaRPr lang="en-US" sz="2200" dirty="0">
              <a:latin typeface="Times New Roman"/>
              <a:ea typeface="+mn-lt"/>
              <a:cs typeface="+mn-lt"/>
            </a:endParaRPr>
          </a:p>
          <a:p>
            <a:endParaRPr lang="en-US" sz="2200" b="1" dirty="0">
              <a:latin typeface="Aptos"/>
              <a:cs typeface="Times New Roman"/>
            </a:endParaRPr>
          </a:p>
          <a:p>
            <a:endParaRPr lang="en-US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40674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A8158-EEC2-F289-466C-307574746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C8112-AB76-A4CE-5813-8DD78246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/>
                <a:ea typeface="+mj-lt"/>
                <a:cs typeface="+mj-lt"/>
              </a:rPr>
              <a:t>✅ </a:t>
            </a:r>
            <a:r>
              <a:rPr lang="en-US" sz="3600" b="1" dirty="0" err="1">
                <a:latin typeface="Times New Roman"/>
                <a:ea typeface="+mj-lt"/>
                <a:cs typeface="+mj-lt"/>
              </a:rPr>
              <a:t>Zaključak</a:t>
            </a:r>
            <a:r>
              <a:rPr lang="en-US" sz="3600" b="1" dirty="0">
                <a:latin typeface="Times New Roman"/>
                <a:ea typeface="+mj-lt"/>
                <a:cs typeface="+mj-lt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CA296-0979-7F06-9ED9-F7DE6EAC4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932"/>
            <a:ext cx="10515600" cy="40680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 err="1">
                <a:ea typeface="+mn-lt"/>
                <a:cs typeface="+mn-lt"/>
              </a:rPr>
              <a:t>Mogući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faktori</a:t>
            </a:r>
            <a:r>
              <a:rPr lang="en-US" sz="2200" b="1" dirty="0">
                <a:ea typeface="+mn-lt"/>
                <a:cs typeface="+mn-lt"/>
              </a:rPr>
              <a:t> koji </a:t>
            </a:r>
            <a:r>
              <a:rPr lang="en-US" sz="2200" b="1" err="1">
                <a:ea typeface="+mn-lt"/>
                <a:cs typeface="+mn-lt"/>
              </a:rPr>
              <a:t>su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utjecali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na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rezultate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uključuju</a:t>
            </a:r>
            <a:r>
              <a:rPr lang="en-US" sz="2200" b="1" dirty="0">
                <a:ea typeface="+mn-lt"/>
                <a:cs typeface="+mn-lt"/>
              </a:rPr>
              <a:t>:</a:t>
            </a:r>
            <a:endParaRPr lang="en-US" sz="2200" b="1" dirty="0">
              <a:latin typeface="Times New Roman"/>
              <a:ea typeface="+mn-lt"/>
              <a:cs typeface="Times New Roman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err="1">
                <a:ea typeface="+mn-lt"/>
                <a:cs typeface="+mn-lt"/>
              </a:rPr>
              <a:t>Stupanj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zrelosti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plodova</a:t>
            </a:r>
            <a:r>
              <a:rPr lang="en-US" sz="1800" dirty="0">
                <a:ea typeface="+mn-lt"/>
                <a:cs typeface="+mn-lt"/>
              </a:rPr>
              <a:t> (</a:t>
            </a:r>
            <a:r>
              <a:rPr lang="en-US" sz="1800" err="1">
                <a:ea typeface="+mn-lt"/>
                <a:cs typeface="+mn-lt"/>
              </a:rPr>
              <a:t>zreliji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plodovi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mogu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imati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više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razgrađenih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stanica</a:t>
            </a:r>
            <a:r>
              <a:rPr lang="en-US" sz="1800" dirty="0">
                <a:ea typeface="+mn-lt"/>
                <a:cs typeface="+mn-lt"/>
              </a:rPr>
              <a:t>),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err="1">
                <a:ea typeface="+mn-lt"/>
                <a:cs typeface="+mn-lt"/>
              </a:rPr>
              <a:t>Ujednačenost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usitnjavanja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plodova</a:t>
            </a:r>
            <a:r>
              <a:rPr lang="en-US" sz="1800" dirty="0">
                <a:ea typeface="+mn-lt"/>
                <a:cs typeface="+mn-lt"/>
              </a:rPr>
              <a:t>,</a:t>
            </a:r>
            <a:endParaRPr lang="en-US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err="1">
                <a:ea typeface="+mn-lt"/>
                <a:cs typeface="+mn-lt"/>
              </a:rPr>
              <a:t>Učinkovitost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filtracije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dodavanja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alkohola</a:t>
            </a:r>
            <a:r>
              <a:rPr lang="en-US" sz="1800" dirty="0">
                <a:ea typeface="+mn-lt"/>
                <a:cs typeface="+mn-lt"/>
              </a:rPr>
              <a:t>,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err="1">
                <a:ea typeface="+mn-lt"/>
                <a:cs typeface="+mn-lt"/>
              </a:rPr>
              <a:t>Temperatura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alkohola</a:t>
            </a:r>
            <a:r>
              <a:rPr lang="en-US" sz="1800" dirty="0">
                <a:ea typeface="+mn-lt"/>
                <a:cs typeface="+mn-lt"/>
              </a:rPr>
              <a:t> (</a:t>
            </a:r>
            <a:r>
              <a:rPr lang="en-US" sz="1800" err="1">
                <a:ea typeface="+mn-lt"/>
                <a:cs typeface="+mn-lt"/>
              </a:rPr>
              <a:t>hladniji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alkohol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bolje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precipitira</a:t>
            </a:r>
            <a:r>
              <a:rPr lang="en-US" sz="1800" dirty="0">
                <a:ea typeface="+mn-lt"/>
                <a:cs typeface="+mn-lt"/>
              </a:rPr>
              <a:t> DNA).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endParaRPr lang="en-US" sz="1800" dirty="0">
              <a:ea typeface="+mn-lt"/>
              <a:cs typeface="+mn-lt"/>
            </a:endParaRPr>
          </a:p>
          <a:p>
            <a:r>
              <a:rPr lang="en-US" sz="2200" b="1" dirty="0">
                <a:ea typeface="+mn-lt"/>
                <a:cs typeface="+mn-lt"/>
              </a:rPr>
              <a:t>Za </a:t>
            </a:r>
            <a:r>
              <a:rPr lang="en-US" sz="2200" b="1" err="1">
                <a:ea typeface="+mn-lt"/>
                <a:cs typeface="+mn-lt"/>
              </a:rPr>
              <a:t>precizniju</a:t>
            </a:r>
            <a:r>
              <a:rPr lang="en-US" sz="2200" b="1" dirty="0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analizu</a:t>
            </a:r>
            <a:r>
              <a:rPr lang="en-US" sz="2200" b="1" dirty="0">
                <a:ea typeface="+mn-lt"/>
                <a:cs typeface="+mn-lt"/>
              </a:rPr>
              <a:t>, </a:t>
            </a:r>
            <a:r>
              <a:rPr lang="en-US" sz="2200" b="1" err="1">
                <a:ea typeface="+mn-lt"/>
                <a:cs typeface="+mn-lt"/>
              </a:rPr>
              <a:t>korisno</a:t>
            </a:r>
            <a:r>
              <a:rPr lang="en-US" sz="2200" b="1" dirty="0">
                <a:ea typeface="+mn-lt"/>
                <a:cs typeface="+mn-lt"/>
              </a:rPr>
              <a:t> bi </a:t>
            </a:r>
            <a:r>
              <a:rPr lang="en-US" sz="2200" b="1" err="1">
                <a:ea typeface="+mn-lt"/>
                <a:cs typeface="+mn-lt"/>
              </a:rPr>
              <a:t>bilo</a:t>
            </a:r>
            <a:r>
              <a:rPr lang="en-US" sz="2200" b="1" dirty="0">
                <a:ea typeface="+mn-lt"/>
                <a:cs typeface="+mn-lt"/>
              </a:rPr>
              <a:t>:</a:t>
            </a:r>
            <a:endParaRPr lang="en-US" b="1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err="1">
                <a:ea typeface="+mn-lt"/>
                <a:cs typeface="+mn-lt"/>
              </a:rPr>
              <a:t>Koristiti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laboratorijsku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opremu</a:t>
            </a:r>
            <a:r>
              <a:rPr lang="en-US" sz="1800" dirty="0">
                <a:ea typeface="+mn-lt"/>
                <a:cs typeface="+mn-lt"/>
              </a:rPr>
              <a:t> za </a:t>
            </a:r>
            <a:r>
              <a:rPr lang="en-US" sz="1800" err="1">
                <a:ea typeface="+mn-lt"/>
                <a:cs typeface="+mn-lt"/>
              </a:rPr>
              <a:t>kvantitativno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mjerenje</a:t>
            </a:r>
            <a:r>
              <a:rPr lang="en-US" sz="1800" dirty="0">
                <a:ea typeface="+mn-lt"/>
                <a:cs typeface="+mn-lt"/>
              </a:rPr>
              <a:t> DNA,</a:t>
            </a:r>
            <a:endParaRPr lang="en-US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err="1">
                <a:ea typeface="+mn-lt"/>
                <a:cs typeface="+mn-lt"/>
              </a:rPr>
              <a:t>Standardizirati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količinu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uzorka</a:t>
            </a:r>
            <a:r>
              <a:rPr lang="en-US" sz="1800" dirty="0">
                <a:ea typeface="+mn-lt"/>
                <a:cs typeface="+mn-lt"/>
              </a:rPr>
              <a:t> (</a:t>
            </a:r>
            <a:r>
              <a:rPr lang="en-US" sz="1800" err="1">
                <a:ea typeface="+mn-lt"/>
                <a:cs typeface="+mn-lt"/>
              </a:rPr>
              <a:t>točno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vaganje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plodova</a:t>
            </a:r>
            <a:r>
              <a:rPr lang="en-US" sz="1800" dirty="0">
                <a:ea typeface="+mn-lt"/>
                <a:cs typeface="+mn-lt"/>
              </a:rPr>
              <a:t>),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 err="1">
                <a:ea typeface="+mn-lt"/>
                <a:cs typeface="+mn-lt"/>
              </a:rPr>
              <a:t>Izvesti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više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ponavljanja</a:t>
            </a:r>
            <a:r>
              <a:rPr lang="en-US" sz="1800" dirty="0">
                <a:ea typeface="+mn-lt"/>
                <a:cs typeface="+mn-lt"/>
              </a:rPr>
              <a:t> s </a:t>
            </a:r>
            <a:r>
              <a:rPr lang="en-US" sz="1800" dirty="0" err="1">
                <a:ea typeface="+mn-lt"/>
                <a:cs typeface="+mn-lt"/>
              </a:rPr>
              <a:t>kontroliranim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uvjetima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  <a:p>
            <a:endParaRPr lang="en-US" sz="2200" dirty="0">
              <a:latin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50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TKO IMA VIŠE DNA? kivi ili banana</vt:lpstr>
      <vt:lpstr>PowerPoint Presentation</vt:lpstr>
      <vt:lpstr>PowerPoint Presentation</vt:lpstr>
      <vt:lpstr>🧰 Materijali</vt:lpstr>
      <vt:lpstr>🧪 Provedba eksperimenta (koraci):</vt:lpstr>
      <vt:lpstr>🔬 Postupak eksperimenta</vt:lpstr>
      <vt:lpstr>✅ Zaključak:</vt:lpstr>
      <vt:lpstr>✅ Zaključak:</vt:lpstr>
      <vt:lpstr>✅ Zaključak:</vt:lpstr>
      <vt:lpstr>Kraj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295</cp:revision>
  <dcterms:created xsi:type="dcterms:W3CDTF">2025-04-21T10:57:43Z</dcterms:created>
  <dcterms:modified xsi:type="dcterms:W3CDTF">2025-04-21T13:34:34Z</dcterms:modified>
</cp:coreProperties>
</file>