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4" r:id="rId5"/>
    <p:sldId id="265" r:id="rId6"/>
    <p:sldId id="266" r:id="rId7"/>
    <p:sldId id="262" r:id="rId8"/>
    <p:sldId id="263" r:id="rId9"/>
    <p:sldId id="264" r:id="rId10"/>
    <p:sldId id="268" r:id="rId11"/>
    <p:sldId id="271" r:id="rId12"/>
    <p:sldId id="301" r:id="rId13"/>
    <p:sldId id="302" r:id="rId14"/>
    <p:sldId id="272" r:id="rId15"/>
    <p:sldId id="273" r:id="rId16"/>
    <p:sldId id="283" r:id="rId17"/>
    <p:sldId id="290" r:id="rId18"/>
    <p:sldId id="291" r:id="rId19"/>
    <p:sldId id="304" r:id="rId20"/>
    <p:sldId id="293" r:id="rId21"/>
    <p:sldId id="296" r:id="rId22"/>
    <p:sldId id="303" r:id="rId23"/>
    <p:sldId id="279" r:id="rId24"/>
    <p:sldId id="277" r:id="rId25"/>
    <p:sldId id="295" r:id="rId26"/>
    <p:sldId id="305" r:id="rId27"/>
    <p:sldId id="298" r:id="rId28"/>
    <p:sldId id="285" r:id="rId29"/>
    <p:sldId id="286" r:id="rId30"/>
    <p:sldId id="300" r:id="rId31"/>
    <p:sldId id="282" r:id="rId32"/>
    <p:sldId id="287" r:id="rId33"/>
    <p:sldId id="307" r:id="rId34"/>
    <p:sldId id="289" r:id="rId35"/>
    <p:sldId id="292" r:id="rId36"/>
    <p:sldId id="306" r:id="rId37"/>
    <p:sldId id="299" r:id="rId3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DB6BB-0135-954C-A5DE-6184E5FCB0B8}" v="66" dt="2026-04-08T10:11:45.783"/>
    <p1510:client id="{1B2753AB-AD96-F216-462C-D6E65C639F3D}" v="1500" dt="2026-04-08T20:13:53.233"/>
    <p1510:client id="{55A3CD39-2C28-2171-BC0D-CB3569ACCD7E}" v="59" dt="2026-04-08T08:06:00.715"/>
    <p1510:client id="{9B29B1D9-E34D-AF48-8EBE-F8DE5178DF68}" v="120" dt="2026-04-08T09:59:04.905"/>
    <p1510:client id="{9B4C54B4-B07D-A3A8-9908-BD0389EB6F93}" v="11" dt="2026-04-08T18:26:55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microsoft.com/office/2015/10/relationships/revisionInfo" Target="revisionInfo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microsoft.com/office/2016/11/relationships/changesInfo" Target="changesInfos/changesInfo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Puljiz" userId="S::kaja.puljiz@skole.hr::cfb58496-e742-4a82-ba06-663d37851757" providerId="AD" clId="Web-{1B2753AB-AD96-F216-462C-D6E65C639F3D}"/>
    <pc:docChg chg="addSld delSld modSld sldOrd">
      <pc:chgData name="Kaja Puljiz" userId="S::kaja.puljiz@skole.hr::cfb58496-e742-4a82-ba06-663d37851757" providerId="AD" clId="Web-{1B2753AB-AD96-F216-462C-D6E65C639F3D}" dt="2026-04-08T20:13:53.233" v="1288" actId="1076"/>
      <pc:docMkLst>
        <pc:docMk/>
      </pc:docMkLst>
      <pc:sldChg chg="modSp">
        <pc:chgData name="Kaja Puljiz" userId="S::kaja.puljiz@skole.hr::cfb58496-e742-4a82-ba06-663d37851757" providerId="AD" clId="Web-{1B2753AB-AD96-F216-462C-D6E65C639F3D}" dt="2026-04-08T18:44:05.867" v="1065" actId="20577"/>
        <pc:sldMkLst>
          <pc:docMk/>
          <pc:sldMk cId="1560033316" sldId="258"/>
        </pc:sldMkLst>
        <pc:spChg chg="mod">
          <ac:chgData name="Kaja Puljiz" userId="S::kaja.puljiz@skole.hr::cfb58496-e742-4a82-ba06-663d37851757" providerId="AD" clId="Web-{1B2753AB-AD96-F216-462C-D6E65C639F3D}" dt="2026-04-08T16:46:56.627" v="237" actId="20577"/>
          <ac:spMkLst>
            <pc:docMk/>
            <pc:sldMk cId="1560033316" sldId="258"/>
            <ac:spMk id="2" creationId="{792D7049-751B-5400-5A86-FBA8F89ACDAF}"/>
          </ac:spMkLst>
        </pc:spChg>
        <pc:spChg chg="mod">
          <ac:chgData name="Kaja Puljiz" userId="S::kaja.puljiz@skole.hr::cfb58496-e742-4a82-ba06-663d37851757" providerId="AD" clId="Web-{1B2753AB-AD96-F216-462C-D6E65C639F3D}" dt="2026-04-08T18:44:05.867" v="1065" actId="20577"/>
          <ac:spMkLst>
            <pc:docMk/>
            <pc:sldMk cId="1560033316" sldId="258"/>
            <ac:spMk id="3" creationId="{677DBB98-6031-0E45-2D41-2BD15E6962FB}"/>
          </ac:spMkLst>
        </pc:spChg>
      </pc:sldChg>
      <pc:sldChg chg="modSp">
        <pc:chgData name="Kaja Puljiz" userId="S::kaja.puljiz@skole.hr::cfb58496-e742-4a82-ba06-663d37851757" providerId="AD" clId="Web-{1B2753AB-AD96-F216-462C-D6E65C639F3D}" dt="2026-04-08T16:48:01.660" v="294" actId="20577"/>
        <pc:sldMkLst>
          <pc:docMk/>
          <pc:sldMk cId="1772145605" sldId="262"/>
        </pc:sldMkLst>
        <pc:spChg chg="mod">
          <ac:chgData name="Kaja Puljiz" userId="S::kaja.puljiz@skole.hr::cfb58496-e742-4a82-ba06-663d37851757" providerId="AD" clId="Web-{1B2753AB-AD96-F216-462C-D6E65C639F3D}" dt="2026-04-08T16:48:01.660" v="294" actId="20577"/>
          <ac:spMkLst>
            <pc:docMk/>
            <pc:sldMk cId="1772145605" sldId="262"/>
            <ac:spMk id="2" creationId="{A8697296-CF45-91E3-208D-43D0E5754648}"/>
          </ac:spMkLst>
        </pc:spChg>
      </pc:sldChg>
      <pc:sldChg chg="addSp delSp modSp mod setBg">
        <pc:chgData name="Kaja Puljiz" userId="S::kaja.puljiz@skole.hr::cfb58496-e742-4a82-ba06-663d37851757" providerId="AD" clId="Web-{1B2753AB-AD96-F216-462C-D6E65C639F3D}" dt="2026-04-08T18:29:03.306" v="1050" actId="14100"/>
        <pc:sldMkLst>
          <pc:docMk/>
          <pc:sldMk cId="4242953234" sldId="263"/>
        </pc:sldMkLst>
        <pc:spChg chg="mod">
          <ac:chgData name="Kaja Puljiz" userId="S::kaja.puljiz@skole.hr::cfb58496-e742-4a82-ba06-663d37851757" providerId="AD" clId="Web-{1B2753AB-AD96-F216-462C-D6E65C639F3D}" dt="2026-04-08T18:27:10.601" v="1041"/>
          <ac:spMkLst>
            <pc:docMk/>
            <pc:sldMk cId="4242953234" sldId="263"/>
            <ac:spMk id="2" creationId="{06861C8B-A5DB-894F-F01E-747E9FD44EB7}"/>
          </ac:spMkLst>
        </pc:spChg>
        <pc:spChg chg="del">
          <ac:chgData name="Kaja Puljiz" userId="S::kaja.puljiz@skole.hr::cfb58496-e742-4a82-ba06-663d37851757" providerId="AD" clId="Web-{1B2753AB-AD96-F216-462C-D6E65C639F3D}" dt="2026-04-08T15:09:34.838" v="4"/>
          <ac:spMkLst>
            <pc:docMk/>
            <pc:sldMk cId="4242953234" sldId="263"/>
            <ac:spMk id="3" creationId="{03CD2EFB-6D49-B742-D81D-A3858EAFDB3A}"/>
          </ac:spMkLst>
        </pc:spChg>
        <pc:spChg chg="add">
          <ac:chgData name="Kaja Puljiz" userId="S::kaja.puljiz@skole.hr::cfb58496-e742-4a82-ba06-663d37851757" providerId="AD" clId="Web-{1B2753AB-AD96-F216-462C-D6E65C639F3D}" dt="2026-04-08T18:27:10.601" v="1041"/>
          <ac:spMkLst>
            <pc:docMk/>
            <pc:sldMk cId="4242953234" sldId="263"/>
            <ac:spMk id="10" creationId="{7C98A213-5994-475E-B327-DC6EC27FBA8B}"/>
          </ac:spMkLst>
        </pc:spChg>
        <pc:spChg chg="add">
          <ac:chgData name="Kaja Puljiz" userId="S::kaja.puljiz@skole.hr::cfb58496-e742-4a82-ba06-663d37851757" providerId="AD" clId="Web-{1B2753AB-AD96-F216-462C-D6E65C639F3D}" dt="2026-04-08T18:27:10.601" v="1041"/>
          <ac:spMkLst>
            <pc:docMk/>
            <pc:sldMk cId="4242953234" sldId="263"/>
            <ac:spMk id="12" creationId="{4B030A0D-0DAD-4A99-89BB-419527D6A64B}"/>
          </ac:spMkLst>
        </pc:spChg>
        <pc:picChg chg="add mod">
          <ac:chgData name="Kaja Puljiz" userId="S::kaja.puljiz@skole.hr::cfb58496-e742-4a82-ba06-663d37851757" providerId="AD" clId="Web-{1B2753AB-AD96-F216-462C-D6E65C639F3D}" dt="2026-04-08T18:28:59.056" v="1049" actId="14100"/>
          <ac:picMkLst>
            <pc:docMk/>
            <pc:sldMk cId="4242953234" sldId="263"/>
            <ac:picMk id="3" creationId="{689DD343-A70C-6BE4-2C5C-A89A9884E4F8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8:52.087" v="1048" actId="14100"/>
          <ac:picMkLst>
            <pc:docMk/>
            <pc:sldMk cId="4242953234" sldId="263"/>
            <ac:picMk id="4" creationId="{1DD5D748-8787-39D7-12DE-7AAA4CD736B2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9:03.306" v="1050" actId="14100"/>
          <ac:picMkLst>
            <pc:docMk/>
            <pc:sldMk cId="4242953234" sldId="263"/>
            <ac:picMk id="5" creationId="{420EF980-408E-42BA-DB34-7D0777AA79A0}"/>
          </ac:picMkLst>
        </pc:picChg>
      </pc:sldChg>
      <pc:sldChg chg="addSp modSp mod setBg">
        <pc:chgData name="Kaja Puljiz" userId="S::kaja.puljiz@skole.hr::cfb58496-e742-4a82-ba06-663d37851757" providerId="AD" clId="Web-{1B2753AB-AD96-F216-462C-D6E65C639F3D}" dt="2026-04-08T18:27:18.695" v="1042"/>
        <pc:sldMkLst>
          <pc:docMk/>
          <pc:sldMk cId="1114139964" sldId="264"/>
        </pc:sldMkLst>
        <pc:spChg chg="mod">
          <ac:chgData name="Kaja Puljiz" userId="S::kaja.puljiz@skole.hr::cfb58496-e742-4a82-ba06-663d37851757" providerId="AD" clId="Web-{1B2753AB-AD96-F216-462C-D6E65C639F3D}" dt="2026-04-08T18:27:18.695" v="1042"/>
          <ac:spMkLst>
            <pc:docMk/>
            <pc:sldMk cId="1114139964" sldId="264"/>
            <ac:spMk id="2" creationId="{7FBD4CD2-981D-86E3-9F5E-4F519461AF76}"/>
          </ac:spMkLst>
        </pc:spChg>
        <pc:spChg chg="add">
          <ac:chgData name="Kaja Puljiz" userId="S::kaja.puljiz@skole.hr::cfb58496-e742-4a82-ba06-663d37851757" providerId="AD" clId="Web-{1B2753AB-AD96-F216-462C-D6E65C639F3D}" dt="2026-04-08T18:27:18.695" v="1042"/>
          <ac:spMkLst>
            <pc:docMk/>
            <pc:sldMk cId="1114139964" sldId="264"/>
            <ac:spMk id="11" creationId="{B4059D9B-2E55-47FE-A188-0F9BD734E0A0}"/>
          </ac:spMkLst>
        </pc:spChg>
        <pc:grpChg chg="add">
          <ac:chgData name="Kaja Puljiz" userId="S::kaja.puljiz@skole.hr::cfb58496-e742-4a82-ba06-663d37851757" providerId="AD" clId="Web-{1B2753AB-AD96-F216-462C-D6E65C639F3D}" dt="2026-04-08T18:27:18.695" v="1042"/>
          <ac:grpSpMkLst>
            <pc:docMk/>
            <pc:sldMk cId="1114139964" sldId="264"/>
            <ac:grpSpMk id="13" creationId="{F938B951-7EFC-40A2-B198-E73D39DFB3FC}"/>
          </ac:grpSpMkLst>
        </pc:grpChg>
        <pc:picChg chg="add mod">
          <ac:chgData name="Kaja Puljiz" userId="S::kaja.puljiz@skole.hr::cfb58496-e742-4a82-ba06-663d37851757" providerId="AD" clId="Web-{1B2753AB-AD96-F216-462C-D6E65C639F3D}" dt="2026-04-08T18:27:18.695" v="1042"/>
          <ac:picMkLst>
            <pc:docMk/>
            <pc:sldMk cId="1114139964" sldId="264"/>
            <ac:picMk id="3" creationId="{AD81CDEB-506E-AA23-0D5B-0917549C4A3B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7:18.695" v="1042"/>
          <ac:picMkLst>
            <pc:docMk/>
            <pc:sldMk cId="1114139964" sldId="264"/>
            <ac:picMk id="4" creationId="{196F523B-32E0-4CDE-74AC-B798FDA868AA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7:18.695" v="1042"/>
          <ac:picMkLst>
            <pc:docMk/>
            <pc:sldMk cId="1114139964" sldId="264"/>
            <ac:picMk id="5" creationId="{F0D9B68D-7413-B6D8-41DF-4529DAD1E181}"/>
          </ac:picMkLst>
        </pc:picChg>
        <pc:picChg chg="mod">
          <ac:chgData name="Kaja Puljiz" userId="S::kaja.puljiz@skole.hr::cfb58496-e742-4a82-ba06-663d37851757" providerId="AD" clId="Web-{1B2753AB-AD96-F216-462C-D6E65C639F3D}" dt="2026-04-08T18:27:18.695" v="1042"/>
          <ac:picMkLst>
            <pc:docMk/>
            <pc:sldMk cId="1114139964" sldId="264"/>
            <ac:picMk id="6" creationId="{808A6C0D-4FE9-88E3-1A9B-3F69DDBE6F83}"/>
          </ac:picMkLst>
        </pc:picChg>
      </pc:sldChg>
      <pc:sldChg chg="addSp delSp modSp mod setBg">
        <pc:chgData name="Kaja Puljiz" userId="S::kaja.puljiz@skole.hr::cfb58496-e742-4a82-ba06-663d37851757" providerId="AD" clId="Web-{1B2753AB-AD96-F216-462C-D6E65C639F3D}" dt="2026-04-08T18:29:48.713" v="1061" actId="14100"/>
        <pc:sldMkLst>
          <pc:docMk/>
          <pc:sldMk cId="2763883439" sldId="268"/>
        </pc:sldMkLst>
        <pc:spChg chg="mod">
          <ac:chgData name="Kaja Puljiz" userId="S::kaja.puljiz@skole.hr::cfb58496-e742-4a82-ba06-663d37851757" providerId="AD" clId="Web-{1B2753AB-AD96-F216-462C-D6E65C639F3D}" dt="2026-04-08T18:27:34.696" v="1043"/>
          <ac:spMkLst>
            <pc:docMk/>
            <pc:sldMk cId="2763883439" sldId="268"/>
            <ac:spMk id="2" creationId="{01F7B29A-815A-0465-3F14-2D2A00D84673}"/>
          </ac:spMkLst>
        </pc:spChg>
        <pc:spChg chg="del">
          <ac:chgData name="Kaja Puljiz" userId="S::kaja.puljiz@skole.hr::cfb58496-e742-4a82-ba06-663d37851757" providerId="AD" clId="Web-{1B2753AB-AD96-F216-462C-D6E65C639F3D}" dt="2026-04-08T15:15:08.862" v="62"/>
          <ac:spMkLst>
            <pc:docMk/>
            <pc:sldMk cId="2763883439" sldId="268"/>
            <ac:spMk id="3" creationId="{072984C2-29E4-F2A3-AB0A-786D52A87258}"/>
          </ac:spMkLst>
        </pc:spChg>
        <pc:spChg chg="add">
          <ac:chgData name="Kaja Puljiz" userId="S::kaja.puljiz@skole.hr::cfb58496-e742-4a82-ba06-663d37851757" providerId="AD" clId="Web-{1B2753AB-AD96-F216-462C-D6E65C639F3D}" dt="2026-04-08T18:27:34.696" v="1043"/>
          <ac:spMkLst>
            <pc:docMk/>
            <pc:sldMk cId="2763883439" sldId="268"/>
            <ac:spMk id="13" creationId="{7C98A213-5994-475E-B327-DC6EC27FBA8B}"/>
          </ac:spMkLst>
        </pc:spChg>
        <pc:spChg chg="add">
          <ac:chgData name="Kaja Puljiz" userId="S::kaja.puljiz@skole.hr::cfb58496-e742-4a82-ba06-663d37851757" providerId="AD" clId="Web-{1B2753AB-AD96-F216-462C-D6E65C639F3D}" dt="2026-04-08T18:27:34.696" v="1043"/>
          <ac:spMkLst>
            <pc:docMk/>
            <pc:sldMk cId="2763883439" sldId="268"/>
            <ac:spMk id="15" creationId="{4B030A0D-0DAD-4A99-89BB-419527D6A64B}"/>
          </ac:spMkLst>
        </pc:spChg>
        <pc:picChg chg="add del mod">
          <ac:chgData name="Kaja Puljiz" userId="S::kaja.puljiz@skole.hr::cfb58496-e742-4a82-ba06-663d37851757" providerId="AD" clId="Web-{1B2753AB-AD96-F216-462C-D6E65C639F3D}" dt="2026-04-08T16:40:53.375" v="203"/>
          <ac:picMkLst>
            <pc:docMk/>
            <pc:sldMk cId="2763883439" sldId="268"/>
            <ac:picMk id="3" creationId="{DC5098C1-585E-8B3E-9B1F-822ED3BE8C9D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9:40.369" v="1059" actId="14100"/>
          <ac:picMkLst>
            <pc:docMk/>
            <pc:sldMk cId="2763883439" sldId="268"/>
            <ac:picMk id="4" creationId="{8F65D202-8E0C-C949-F594-4815C69020E4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41:05.079" v="205"/>
          <ac:picMkLst>
            <pc:docMk/>
            <pc:sldMk cId="2763883439" sldId="268"/>
            <ac:picMk id="5" creationId="{7272D6AD-5471-4632-8BFF-FE80B593BEC0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5:26:12.911" v="109"/>
          <ac:picMkLst>
            <pc:docMk/>
            <pc:sldMk cId="2763883439" sldId="268"/>
            <ac:picMk id="5" creationId="{A866D71B-09CF-CCF2-E655-3633EA463328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9:15.666" v="1053" actId="1076"/>
          <ac:picMkLst>
            <pc:docMk/>
            <pc:sldMk cId="2763883439" sldId="268"/>
            <ac:picMk id="6" creationId="{461E534B-3521-721C-78BE-584DE77ED361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41:49.113" v="207"/>
          <ac:picMkLst>
            <pc:docMk/>
            <pc:sldMk cId="2763883439" sldId="268"/>
            <ac:picMk id="7" creationId="{E593D400-B759-2F27-A7D3-961A5922DD4E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9:48.713" v="1061" actId="14100"/>
          <ac:picMkLst>
            <pc:docMk/>
            <pc:sldMk cId="2763883439" sldId="268"/>
            <ac:picMk id="8" creationId="{F9BC7F0C-9A2A-08A2-513B-880B46D042B7}"/>
          </ac:picMkLst>
        </pc:picChg>
      </pc:sldChg>
      <pc:sldChg chg="addSp delSp modSp mod setBg">
        <pc:chgData name="Kaja Puljiz" userId="S::kaja.puljiz@skole.hr::cfb58496-e742-4a82-ba06-663d37851757" providerId="AD" clId="Web-{1B2753AB-AD96-F216-462C-D6E65C639F3D}" dt="2026-04-08T18:27:39.914" v="1044"/>
        <pc:sldMkLst>
          <pc:docMk/>
          <pc:sldMk cId="865089388" sldId="271"/>
        </pc:sldMkLst>
        <pc:spChg chg="mod">
          <ac:chgData name="Kaja Puljiz" userId="S::kaja.puljiz@skole.hr::cfb58496-e742-4a82-ba06-663d37851757" providerId="AD" clId="Web-{1B2753AB-AD96-F216-462C-D6E65C639F3D}" dt="2026-04-08T18:27:39.914" v="1044"/>
          <ac:spMkLst>
            <pc:docMk/>
            <pc:sldMk cId="865089388" sldId="271"/>
            <ac:spMk id="2" creationId="{BA01B732-5FE1-4318-168F-74F9EEF0A7E8}"/>
          </ac:spMkLst>
        </pc:spChg>
        <pc:spChg chg="del">
          <ac:chgData name="Kaja Puljiz" userId="S::kaja.puljiz@skole.hr::cfb58496-e742-4a82-ba06-663d37851757" providerId="AD" clId="Web-{1B2753AB-AD96-F216-462C-D6E65C639F3D}" dt="2026-04-08T15:10:28.089" v="8"/>
          <ac:spMkLst>
            <pc:docMk/>
            <pc:sldMk cId="865089388" sldId="271"/>
            <ac:spMk id="3" creationId="{A7A4F1EB-013A-399B-C846-F23D5B3EDDA9}"/>
          </ac:spMkLst>
        </pc:spChg>
        <pc:spChg chg="add">
          <ac:chgData name="Kaja Puljiz" userId="S::kaja.puljiz@skole.hr::cfb58496-e742-4a82-ba06-663d37851757" providerId="AD" clId="Web-{1B2753AB-AD96-F216-462C-D6E65C639F3D}" dt="2026-04-08T18:27:39.914" v="1044"/>
          <ac:spMkLst>
            <pc:docMk/>
            <pc:sldMk cId="865089388" sldId="271"/>
            <ac:spMk id="13" creationId="{4B030A0D-0DAD-4A99-89BB-419527D6A64B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15" creationId="{B6648748-C1A8-82A8-7508-4473C20B6F6E}"/>
          </ac:spMkLst>
        </pc:spChg>
        <pc:spChg chg="add">
          <ac:chgData name="Kaja Puljiz" userId="S::kaja.puljiz@skole.hr::cfb58496-e742-4a82-ba06-663d37851757" providerId="AD" clId="Web-{1B2753AB-AD96-F216-462C-D6E65C639F3D}" dt="2026-04-08T18:27:39.914" v="1044"/>
          <ac:spMkLst>
            <pc:docMk/>
            <pc:sldMk cId="865089388" sldId="271"/>
            <ac:spMk id="16" creationId="{7C98A213-5994-475E-B327-DC6EC27FBA8B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18" creationId="{50D1C5B3-B60D-4696-AE60-100D5EC8AB5D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20" creationId="{5184EE59-3061-456B-9FB5-98A8E0E74B02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22" creationId="{F7E07B5E-9FB5-4C91-8BE4-6167EB58D0A7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24" creationId="{37524947-EB09-4DD9-973B-9F75BBCD7269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26" creationId="{D30C8E25-2DD1-45C6-9F04-0F0CBF666021}"/>
          </ac:spMkLst>
        </pc:spChg>
        <pc:spChg chg="add del">
          <ac:chgData name="Kaja Puljiz" userId="S::kaja.puljiz@skole.hr::cfb58496-e742-4a82-ba06-663d37851757" providerId="AD" clId="Web-{1B2753AB-AD96-F216-462C-D6E65C639F3D}" dt="2026-04-08T16:43:19.931" v="216"/>
          <ac:spMkLst>
            <pc:docMk/>
            <pc:sldMk cId="865089388" sldId="271"/>
            <ac:spMk id="28" creationId="{BC57EA3C-C239-4132-A618-5CBE9F896B2F}"/>
          </ac:spMkLst>
        </pc:spChg>
        <pc:picChg chg="add del mod">
          <ac:chgData name="Kaja Puljiz" userId="S::kaja.puljiz@skole.hr::cfb58496-e742-4a82-ba06-663d37851757" providerId="AD" clId="Web-{1B2753AB-AD96-F216-462C-D6E65C639F3D}" dt="2026-04-08T16:34:30.813" v="155"/>
          <ac:picMkLst>
            <pc:docMk/>
            <pc:sldMk cId="865089388" sldId="271"/>
            <ac:picMk id="3" creationId="{39746061-0BE5-D459-3AD9-37C0BF8312B9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7:39.914" v="1044"/>
          <ac:picMkLst>
            <pc:docMk/>
            <pc:sldMk cId="865089388" sldId="271"/>
            <ac:picMk id="4" creationId="{3F14E2DB-E48F-ACF2-EA07-C13F1C85F660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7:39.914" v="1044"/>
          <ac:picMkLst>
            <pc:docMk/>
            <pc:sldMk cId="865089388" sldId="271"/>
            <ac:picMk id="5" creationId="{FC050827-BE67-3FFF-6C95-133762BCC15C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34:49.907" v="157"/>
          <ac:picMkLst>
            <pc:docMk/>
            <pc:sldMk cId="865089388" sldId="271"/>
            <ac:picMk id="6" creationId="{A68A2144-A9E6-EBA0-6A4F-590993FF5FE7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35:18.986" v="161"/>
          <ac:picMkLst>
            <pc:docMk/>
            <pc:sldMk cId="865089388" sldId="271"/>
            <ac:picMk id="7" creationId="{BCCB5F6F-6A64-A1AC-ECAF-BB85D062CD3D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35:40.127" v="163"/>
          <ac:picMkLst>
            <pc:docMk/>
            <pc:sldMk cId="865089388" sldId="271"/>
            <ac:picMk id="8" creationId="{A800A738-D376-5E36-7E40-ED9CAFA178DC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37:20.550" v="179"/>
          <ac:picMkLst>
            <pc:docMk/>
            <pc:sldMk cId="865089388" sldId="271"/>
            <ac:picMk id="9" creationId="{0C7B3A9D-0359-171B-6B97-D238C237A654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6:37:35.363" v="181"/>
          <ac:picMkLst>
            <pc:docMk/>
            <pc:sldMk cId="865089388" sldId="271"/>
            <ac:picMk id="10" creationId="{09F25324-794E-625D-66F4-5A383700D869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7:39.914" v="1044"/>
          <ac:picMkLst>
            <pc:docMk/>
            <pc:sldMk cId="865089388" sldId="271"/>
            <ac:picMk id="11" creationId="{F44F8D24-1D94-3A6B-DB60-9A5353D6F300}"/>
          </ac:picMkLst>
        </pc:picChg>
      </pc:sldChg>
      <pc:sldChg chg="addSp delSp modSp mod setBg">
        <pc:chgData name="Kaja Puljiz" userId="S::kaja.puljiz@skole.hr::cfb58496-e742-4a82-ba06-663d37851757" providerId="AD" clId="Web-{1B2753AB-AD96-F216-462C-D6E65C639F3D}" dt="2026-04-08T18:08:33.925" v="1010"/>
        <pc:sldMkLst>
          <pc:docMk/>
          <pc:sldMk cId="4142783991" sldId="272"/>
        </pc:sldMkLst>
        <pc:spChg chg="mo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2" creationId="{70264AAD-8199-A0B1-8180-A448ECB56C26}"/>
          </ac:spMkLst>
        </pc:spChg>
        <pc:spChg chg="del mo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3" creationId="{D64F3EBA-A090-1A21-D965-4DE2FBC0D3C8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9" creationId="{BACC6370-2D7E-4714-9D71-7542949D7D5D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11" creationId="{256B2C21-A230-48C0-8DF1-C46611373C44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13" creationId="{3847E18C-932D-4C95-AABA-FEC7C9499AD7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15" creationId="{3150CB11-0C61-439E-910F-5787759E72A0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17" creationId="{43F8A58B-5155-44CE-A5FF-7647B47D0A7A}"/>
          </ac:spMkLst>
        </pc:spChg>
        <pc:spChg chg="add">
          <ac:chgData name="Kaja Puljiz" userId="S::kaja.puljiz@skole.hr::cfb58496-e742-4a82-ba06-663d37851757" providerId="AD" clId="Web-{1B2753AB-AD96-F216-462C-D6E65C639F3D}" dt="2026-04-08T18:08:33.925" v="1010"/>
          <ac:spMkLst>
            <pc:docMk/>
            <pc:sldMk cId="4142783991" sldId="272"/>
            <ac:spMk id="19" creationId="{443F2ACA-E6D6-4028-82DD-F03C262D5DE6}"/>
          </ac:spMkLst>
        </pc:spChg>
        <pc:graphicFrameChg chg="add">
          <ac:chgData name="Kaja Puljiz" userId="S::kaja.puljiz@skole.hr::cfb58496-e742-4a82-ba06-663d37851757" providerId="AD" clId="Web-{1B2753AB-AD96-F216-462C-D6E65C639F3D}" dt="2026-04-08T18:08:33.925" v="1010"/>
          <ac:graphicFrameMkLst>
            <pc:docMk/>
            <pc:sldMk cId="4142783991" sldId="272"/>
            <ac:graphicFrameMk id="5" creationId="{6C91C24F-DBD3-A3E0-5F3C-8D287A980EBD}"/>
          </ac:graphicFrameMkLst>
        </pc:graphicFrameChg>
      </pc:sldChg>
      <pc:sldChg chg="addSp delSp modSp mod setBg">
        <pc:chgData name="Kaja Puljiz" userId="S::kaja.puljiz@skole.hr::cfb58496-e742-4a82-ba06-663d37851757" providerId="AD" clId="Web-{1B2753AB-AD96-F216-462C-D6E65C639F3D}" dt="2026-04-08T18:09:07.738" v="1013" actId="1076"/>
        <pc:sldMkLst>
          <pc:docMk/>
          <pc:sldMk cId="629176913" sldId="273"/>
        </pc:sldMkLst>
        <pc:spChg chg="mo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2" creationId="{A512683E-E719-90FB-94C8-3213301B8D15}"/>
          </ac:spMkLst>
        </pc:spChg>
        <pc:spChg chg="del">
          <ac:chgData name="Kaja Puljiz" userId="S::kaja.puljiz@skole.hr::cfb58496-e742-4a82-ba06-663d37851757" providerId="AD" clId="Web-{1B2753AB-AD96-F216-462C-D6E65C639F3D}" dt="2026-04-08T18:01:53.688" v="1001"/>
          <ac:spMkLst>
            <pc:docMk/>
            <pc:sldMk cId="629176913" sldId="273"/>
            <ac:spMk id="3" creationId="{C75D590A-3171-BF11-DCCD-892F222F0752}"/>
          </ac:spMkLst>
        </pc:spChg>
        <pc:spChg chg="ad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10" creationId="{2151139A-886F-4B97-8815-729AD3831BBD}"/>
          </ac:spMkLst>
        </pc:spChg>
        <pc:spChg chg="ad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12" creationId="{AB5E08C4-8CDD-4623-A5B8-E998C6DEE3B7}"/>
          </ac:spMkLst>
        </pc:spChg>
        <pc:spChg chg="ad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14" creationId="{15F33878-D502-4FFA-8ACE-F2AECDB2A23F}"/>
          </ac:spMkLst>
        </pc:spChg>
        <pc:spChg chg="ad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16" creationId="{D3539FEE-81D3-4406-802E-60B20B16F4F6}"/>
          </ac:spMkLst>
        </pc:spChg>
        <pc:spChg chg="add">
          <ac:chgData name="Kaja Puljiz" userId="S::kaja.puljiz@skole.hr::cfb58496-e742-4a82-ba06-663d37851757" providerId="AD" clId="Web-{1B2753AB-AD96-F216-462C-D6E65C639F3D}" dt="2026-04-08T18:08:16.706" v="1009"/>
          <ac:spMkLst>
            <pc:docMk/>
            <pc:sldMk cId="629176913" sldId="273"/>
            <ac:spMk id="18" creationId="{DC701763-729E-462F-A5A8-E0DEFEB1E2E4}"/>
          </ac:spMkLst>
        </pc:spChg>
        <pc:picChg chg="add mod ord">
          <ac:chgData name="Kaja Puljiz" userId="S::kaja.puljiz@skole.hr::cfb58496-e742-4a82-ba06-663d37851757" providerId="AD" clId="Web-{1B2753AB-AD96-F216-462C-D6E65C639F3D}" dt="2026-04-08T18:09:04.035" v="1012" actId="1076"/>
          <ac:picMkLst>
            <pc:docMk/>
            <pc:sldMk cId="629176913" sldId="273"/>
            <ac:picMk id="4" creationId="{D9A5F2C7-A85A-6C8A-3308-4F3C4567598F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09:07.738" v="1013" actId="1076"/>
          <ac:picMkLst>
            <pc:docMk/>
            <pc:sldMk cId="629176913" sldId="273"/>
            <ac:picMk id="5" creationId="{96FF3F74-6065-DBD3-6261-48068693169F}"/>
          </ac:picMkLst>
        </pc:picChg>
      </pc:sldChg>
      <pc:sldChg chg="del">
        <pc:chgData name="Kaja Puljiz" userId="S::kaja.puljiz@skole.hr::cfb58496-e742-4a82-ba06-663d37851757" providerId="AD" clId="Web-{1B2753AB-AD96-F216-462C-D6E65C639F3D}" dt="2026-04-08T17:59:50.246" v="949"/>
        <pc:sldMkLst>
          <pc:docMk/>
          <pc:sldMk cId="743781197" sldId="274"/>
        </pc:sldMkLst>
      </pc:sldChg>
      <pc:sldChg chg="del">
        <pc:chgData name="Kaja Puljiz" userId="S::kaja.puljiz@skole.hr::cfb58496-e742-4a82-ba06-663d37851757" providerId="AD" clId="Web-{1B2753AB-AD96-F216-462C-D6E65C639F3D}" dt="2026-04-08T17:59:53.559" v="950"/>
        <pc:sldMkLst>
          <pc:docMk/>
          <pc:sldMk cId="519420988" sldId="275"/>
        </pc:sldMkLst>
      </pc:sldChg>
      <pc:sldChg chg="del">
        <pc:chgData name="Kaja Puljiz" userId="S::kaja.puljiz@skole.hr::cfb58496-e742-4a82-ba06-663d37851757" providerId="AD" clId="Web-{1B2753AB-AD96-F216-462C-D6E65C639F3D}" dt="2026-04-08T17:59:57.340" v="951"/>
        <pc:sldMkLst>
          <pc:docMk/>
          <pc:sldMk cId="3174634675" sldId="276"/>
        </pc:sldMkLst>
      </pc:sldChg>
      <pc:sldChg chg="addSp delSp modSp ord">
        <pc:chgData name="Kaja Puljiz" userId="S::kaja.puljiz@skole.hr::cfb58496-e742-4a82-ba06-663d37851757" providerId="AD" clId="Web-{1B2753AB-AD96-F216-462C-D6E65C639F3D}" dt="2026-04-08T17:09:32.907" v="726" actId="20577"/>
        <pc:sldMkLst>
          <pc:docMk/>
          <pc:sldMk cId="1984018930" sldId="277"/>
        </pc:sldMkLst>
        <pc:spChg chg="mod">
          <ac:chgData name="Kaja Puljiz" userId="S::kaja.puljiz@skole.hr::cfb58496-e742-4a82-ba06-663d37851757" providerId="AD" clId="Web-{1B2753AB-AD96-F216-462C-D6E65C639F3D}" dt="2026-04-08T17:09:32.907" v="726" actId="20577"/>
          <ac:spMkLst>
            <pc:docMk/>
            <pc:sldMk cId="1984018930" sldId="277"/>
            <ac:spMk id="2" creationId="{B793916D-7240-6E82-895E-5D2C6D8B17C9}"/>
          </ac:spMkLst>
        </pc:spChg>
        <pc:spChg chg="mod ord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3" creationId="{8C203A11-3739-FE28-2118-6644B06D47A9}"/>
          </ac:spMkLst>
        </pc:spChg>
        <pc:spChg chg="del mod">
          <ac:chgData name="Kaja Puljiz" userId="S::kaja.puljiz@skole.hr::cfb58496-e742-4a82-ba06-663d37851757" providerId="AD" clId="Web-{1B2753AB-AD96-F216-462C-D6E65C639F3D}" dt="2026-04-08T16:51:04.226" v="358"/>
          <ac:spMkLst>
            <pc:docMk/>
            <pc:sldMk cId="1984018930" sldId="277"/>
            <ac:spMk id="4" creationId="{DE09548D-C03E-B099-EDBB-2FA6AAF0509C}"/>
          </ac:spMkLst>
        </pc:spChg>
        <pc:spChg chg="del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55" creationId="{C497725C-6431-496A-B11C-691354780DCD}"/>
          </ac:spMkLst>
        </pc:spChg>
        <pc:spChg chg="del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62" creationId="{B81933D1-5615-42C7-9C0B-4EB7105CCE2D}"/>
          </ac:spMkLst>
        </pc:spChg>
        <pc:spChg chg="del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64" creationId="{B089A89A-1E9C-4761-9DFF-53C275FBF870}"/>
          </ac:spMkLst>
        </pc:spChg>
        <pc:spChg chg="del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66" creationId="{19C9EAEA-39D0-4B0E-A0EB-51E7B26740B1}"/>
          </ac:spMkLst>
        </pc:spChg>
        <pc:spChg chg="add">
          <ac:chgData name="Kaja Puljiz" userId="S::kaja.puljiz@skole.hr::cfb58496-e742-4a82-ba06-663d37851757" providerId="AD" clId="Web-{1B2753AB-AD96-F216-462C-D6E65C639F3D}" dt="2026-04-08T16:56:36.625" v="447"/>
          <ac:spMkLst>
            <pc:docMk/>
            <pc:sldMk cId="1984018930" sldId="277"/>
            <ac:spMk id="71" creationId="{0AA75791-ABD6-45E2-B58A-77112BD0F85A}"/>
          </ac:spMkLst>
        </pc:spChg>
        <pc:picChg chg="mod">
          <ac:chgData name="Kaja Puljiz" userId="S::kaja.puljiz@skole.hr::cfb58496-e742-4a82-ba06-663d37851757" providerId="AD" clId="Web-{1B2753AB-AD96-F216-462C-D6E65C639F3D}" dt="2026-04-08T16:56:57.377" v="455" actId="1076"/>
          <ac:picMkLst>
            <pc:docMk/>
            <pc:sldMk cId="1984018930" sldId="277"/>
            <ac:picMk id="6" creationId="{225560F4-F531-A186-1EEE-D7BF0555226A}"/>
          </ac:picMkLst>
        </pc:picChg>
        <pc:picChg chg="mod">
          <ac:chgData name="Kaja Puljiz" userId="S::kaja.puljiz@skole.hr::cfb58496-e742-4a82-ba06-663d37851757" providerId="AD" clId="Web-{1B2753AB-AD96-F216-462C-D6E65C639F3D}" dt="2026-04-08T16:56:59.174" v="456" actId="1076"/>
          <ac:picMkLst>
            <pc:docMk/>
            <pc:sldMk cId="1984018930" sldId="277"/>
            <ac:picMk id="7" creationId="{A10EFCEE-A964-6FAC-F656-0125247B5390}"/>
          </ac:picMkLst>
        </pc:picChg>
        <pc:picChg chg="mod">
          <ac:chgData name="Kaja Puljiz" userId="S::kaja.puljiz@skole.hr::cfb58496-e742-4a82-ba06-663d37851757" providerId="AD" clId="Web-{1B2753AB-AD96-F216-462C-D6E65C639F3D}" dt="2026-04-08T16:57:01.221" v="457" actId="1076"/>
          <ac:picMkLst>
            <pc:docMk/>
            <pc:sldMk cId="1984018930" sldId="277"/>
            <ac:picMk id="8" creationId="{9512B9F8-2A82-24F3-E03C-481A1FC411A6}"/>
          </ac:picMkLst>
        </pc:picChg>
      </pc:sldChg>
      <pc:sldChg chg="addSp modSp ord">
        <pc:chgData name="Kaja Puljiz" userId="S::kaja.puljiz@skole.hr::cfb58496-e742-4a82-ba06-663d37851757" providerId="AD" clId="Web-{1B2753AB-AD96-F216-462C-D6E65C639F3D}" dt="2026-04-08T17:09:22.547" v="725" actId="20577"/>
        <pc:sldMkLst>
          <pc:docMk/>
          <pc:sldMk cId="1998571553" sldId="279"/>
        </pc:sldMkLst>
        <pc:spChg chg="add mod">
          <ac:chgData name="Kaja Puljiz" userId="S::kaja.puljiz@skole.hr::cfb58496-e742-4a82-ba06-663d37851757" providerId="AD" clId="Web-{1B2753AB-AD96-F216-462C-D6E65C639F3D}" dt="2026-04-08T17:09:22.547" v="725" actId="20577"/>
          <ac:spMkLst>
            <pc:docMk/>
            <pc:sldMk cId="1998571553" sldId="279"/>
            <ac:spMk id="3" creationId="{349FEE7E-9A1E-7861-8896-B688D0B2F3BD}"/>
          </ac:spMkLst>
        </pc:spChg>
        <pc:picChg chg="mod">
          <ac:chgData name="Kaja Puljiz" userId="S::kaja.puljiz@skole.hr::cfb58496-e742-4a82-ba06-663d37851757" providerId="AD" clId="Web-{1B2753AB-AD96-F216-462C-D6E65C639F3D}" dt="2026-04-08T17:09:04.938" v="721" actId="1076"/>
          <ac:picMkLst>
            <pc:docMk/>
            <pc:sldMk cId="1998571553" sldId="279"/>
            <ac:picMk id="4" creationId="{DA502079-7FFD-DA45-4C7A-7E3CF80D772A}"/>
          </ac:picMkLst>
        </pc:picChg>
        <pc:picChg chg="mod">
          <ac:chgData name="Kaja Puljiz" userId="S::kaja.puljiz@skole.hr::cfb58496-e742-4a82-ba06-663d37851757" providerId="AD" clId="Web-{1B2753AB-AD96-F216-462C-D6E65C639F3D}" dt="2026-04-08T17:09:07.891" v="722" actId="1076"/>
          <ac:picMkLst>
            <pc:docMk/>
            <pc:sldMk cId="1998571553" sldId="279"/>
            <ac:picMk id="5" creationId="{75CF2DFD-F70D-DE85-DF5F-700045F4A9B8}"/>
          </ac:picMkLst>
        </pc:picChg>
      </pc:sldChg>
      <pc:sldChg chg="modSp ord">
        <pc:chgData name="Kaja Puljiz" userId="S::kaja.puljiz@skole.hr::cfb58496-e742-4a82-ba06-663d37851757" providerId="AD" clId="Web-{1B2753AB-AD96-F216-462C-D6E65C639F3D}" dt="2026-04-08T18:15:59.801" v="1031" actId="20577"/>
        <pc:sldMkLst>
          <pc:docMk/>
          <pc:sldMk cId="1518453396" sldId="282"/>
        </pc:sldMkLst>
        <pc:spChg chg="mod">
          <ac:chgData name="Kaja Puljiz" userId="S::kaja.puljiz@skole.hr::cfb58496-e742-4a82-ba06-663d37851757" providerId="AD" clId="Web-{1B2753AB-AD96-F216-462C-D6E65C639F3D}" dt="2026-04-08T18:15:59.801" v="1031" actId="20577"/>
          <ac:spMkLst>
            <pc:docMk/>
            <pc:sldMk cId="1518453396" sldId="282"/>
            <ac:spMk id="2" creationId="{AFD5E3AF-1110-9EA1-2B8D-8406D061C13B}"/>
          </ac:spMkLst>
        </pc:spChg>
      </pc:sldChg>
      <pc:sldChg chg="addSp modSp mod ord setBg">
        <pc:chgData name="Kaja Puljiz" userId="S::kaja.puljiz@skole.hr::cfb58496-e742-4a82-ba06-663d37851757" providerId="AD" clId="Web-{1B2753AB-AD96-F216-462C-D6E65C639F3D}" dt="2026-04-08T18:10:07.590" v="1021" actId="20577"/>
        <pc:sldMkLst>
          <pc:docMk/>
          <pc:sldMk cId="974272801" sldId="283"/>
        </pc:sldMkLst>
        <pc:spChg chg="mod">
          <ac:chgData name="Kaja Puljiz" userId="S::kaja.puljiz@skole.hr::cfb58496-e742-4a82-ba06-663d37851757" providerId="AD" clId="Web-{1B2753AB-AD96-F216-462C-D6E65C639F3D}" dt="2026-04-08T18:00:00.793" v="953" actId="20577"/>
          <ac:spMkLst>
            <pc:docMk/>
            <pc:sldMk cId="974272801" sldId="283"/>
            <ac:spMk id="2" creationId="{6BEC2C9A-9910-D54F-CD47-BA40AD5A0E04}"/>
          </ac:spMkLst>
        </pc:spChg>
        <pc:spChg chg="mod">
          <ac:chgData name="Kaja Puljiz" userId="S::kaja.puljiz@skole.hr::cfb58496-e742-4a82-ba06-663d37851757" providerId="AD" clId="Web-{1B2753AB-AD96-F216-462C-D6E65C639F3D}" dt="2026-04-08T18:10:07.590" v="1021" actId="20577"/>
          <ac:spMkLst>
            <pc:docMk/>
            <pc:sldMk cId="974272801" sldId="283"/>
            <ac:spMk id="3" creationId="{C8D583B4-3899-D065-CE2E-8397AB82FBBB}"/>
          </ac:spMkLst>
        </pc:spChg>
        <pc:spChg chg="add">
          <ac:chgData name="Kaja Puljiz" userId="S::kaja.puljiz@skole.hr::cfb58496-e742-4a82-ba06-663d37851757" providerId="AD" clId="Web-{1B2753AB-AD96-F216-462C-D6E65C639F3D}" dt="2026-04-08T16:45:17.155" v="224"/>
          <ac:spMkLst>
            <pc:docMk/>
            <pc:sldMk cId="974272801" sldId="283"/>
            <ac:spMk id="8" creationId="{081EA652-8C6A-4E69-BEB9-170809474553}"/>
          </ac:spMkLst>
        </pc:spChg>
        <pc:spChg chg="add">
          <ac:chgData name="Kaja Puljiz" userId="S::kaja.puljiz@skole.hr::cfb58496-e742-4a82-ba06-663d37851757" providerId="AD" clId="Web-{1B2753AB-AD96-F216-462C-D6E65C639F3D}" dt="2026-04-08T16:45:17.155" v="224"/>
          <ac:spMkLst>
            <pc:docMk/>
            <pc:sldMk cId="974272801" sldId="283"/>
            <ac:spMk id="10" creationId="{5298780A-33B9-4EA2-8F67-DE68AD62841B}"/>
          </ac:spMkLst>
        </pc:spChg>
        <pc:spChg chg="add">
          <ac:chgData name="Kaja Puljiz" userId="S::kaja.puljiz@skole.hr::cfb58496-e742-4a82-ba06-663d37851757" providerId="AD" clId="Web-{1B2753AB-AD96-F216-462C-D6E65C639F3D}" dt="2026-04-08T16:45:17.155" v="224"/>
          <ac:spMkLst>
            <pc:docMk/>
            <pc:sldMk cId="974272801" sldId="283"/>
            <ac:spMk id="12" creationId="{7F488E8B-4E1E-4402-8935-D4E6C02615C7}"/>
          </ac:spMkLst>
        </pc:spChg>
      </pc:sldChg>
      <pc:sldChg chg="modSp">
        <pc:chgData name="Kaja Puljiz" userId="S::kaja.puljiz@skole.hr::cfb58496-e742-4a82-ba06-663d37851757" providerId="AD" clId="Web-{1B2753AB-AD96-F216-462C-D6E65C639F3D}" dt="2026-04-08T17:18:26.370" v="885" actId="20577"/>
        <pc:sldMkLst>
          <pc:docMk/>
          <pc:sldMk cId="686225770" sldId="285"/>
        </pc:sldMkLst>
        <pc:spChg chg="mod">
          <ac:chgData name="Kaja Puljiz" userId="S::kaja.puljiz@skole.hr::cfb58496-e742-4a82-ba06-663d37851757" providerId="AD" clId="Web-{1B2753AB-AD96-F216-462C-D6E65C639F3D}" dt="2026-04-08T17:18:26.370" v="885" actId="20577"/>
          <ac:spMkLst>
            <pc:docMk/>
            <pc:sldMk cId="686225770" sldId="285"/>
            <ac:spMk id="2" creationId="{24177ACB-CED8-ABC4-0FE7-D8E6879834C6}"/>
          </ac:spMkLst>
        </pc:spChg>
      </pc:sldChg>
      <pc:sldChg chg="addSp delSp">
        <pc:chgData name="Kaja Puljiz" userId="S::kaja.puljiz@skole.hr::cfb58496-e742-4a82-ba06-663d37851757" providerId="AD" clId="Web-{1B2753AB-AD96-F216-462C-D6E65C639F3D}" dt="2026-04-08T16:47:05.705" v="238"/>
        <pc:sldMkLst>
          <pc:docMk/>
          <pc:sldMk cId="2046602953" sldId="289"/>
        </pc:sldMkLst>
        <pc:spChg chg="add del">
          <ac:chgData name="Kaja Puljiz" userId="S::kaja.puljiz@skole.hr::cfb58496-e742-4a82-ba06-663d37851757" providerId="AD" clId="Web-{1B2753AB-AD96-F216-462C-D6E65C639F3D}" dt="2026-04-08T16:47:05.705" v="238"/>
          <ac:spMkLst>
            <pc:docMk/>
            <pc:sldMk cId="2046602953" sldId="289"/>
            <ac:spMk id="3" creationId="{9BEA9BB1-3152-6593-F175-755E13508D32}"/>
          </ac:spMkLst>
        </pc:spChg>
      </pc:sldChg>
      <pc:sldChg chg="modSp ord">
        <pc:chgData name="Kaja Puljiz" userId="S::kaja.puljiz@skole.hr::cfb58496-e742-4a82-ba06-663d37851757" providerId="AD" clId="Web-{1B2753AB-AD96-F216-462C-D6E65C639F3D}" dt="2026-04-08T18:00:04.215" v="955" actId="20577"/>
        <pc:sldMkLst>
          <pc:docMk/>
          <pc:sldMk cId="3548165323" sldId="290"/>
        </pc:sldMkLst>
        <pc:spChg chg="mod">
          <ac:chgData name="Kaja Puljiz" userId="S::kaja.puljiz@skole.hr::cfb58496-e742-4a82-ba06-663d37851757" providerId="AD" clId="Web-{1B2753AB-AD96-F216-462C-D6E65C639F3D}" dt="2026-04-08T18:00:04.215" v="955" actId="20577"/>
          <ac:spMkLst>
            <pc:docMk/>
            <pc:sldMk cId="3548165323" sldId="290"/>
            <ac:spMk id="2" creationId="{433E5C62-BA2D-796A-7EE5-29014724BF9C}"/>
          </ac:spMkLst>
        </pc:spChg>
        <pc:spChg chg="mod">
          <ac:chgData name="Kaja Puljiz" userId="S::kaja.puljiz@skole.hr::cfb58496-e742-4a82-ba06-663d37851757" providerId="AD" clId="Web-{1B2753AB-AD96-F216-462C-D6E65C639F3D}" dt="2026-04-08T16:52:04.915" v="394" actId="20577"/>
          <ac:spMkLst>
            <pc:docMk/>
            <pc:sldMk cId="3548165323" sldId="290"/>
            <ac:spMk id="3" creationId="{1D0D308F-83F2-3F9F-416E-093DE35641C1}"/>
          </ac:spMkLst>
        </pc:spChg>
      </pc:sldChg>
      <pc:sldChg chg="addSp delSp modSp ord">
        <pc:chgData name="Kaja Puljiz" userId="S::kaja.puljiz@skole.hr::cfb58496-e742-4a82-ba06-663d37851757" providerId="AD" clId="Web-{1B2753AB-AD96-F216-462C-D6E65C639F3D}" dt="2026-04-08T17:03:55.618" v="557" actId="1076"/>
        <pc:sldMkLst>
          <pc:docMk/>
          <pc:sldMk cId="1352603653" sldId="291"/>
        </pc:sldMkLst>
        <pc:picChg chg="mod">
          <ac:chgData name="Kaja Puljiz" userId="S::kaja.puljiz@skole.hr::cfb58496-e742-4a82-ba06-663d37851757" providerId="AD" clId="Web-{1B2753AB-AD96-F216-462C-D6E65C639F3D}" dt="2026-04-08T17:03:55.618" v="557" actId="1076"/>
          <ac:picMkLst>
            <pc:docMk/>
            <pc:sldMk cId="1352603653" sldId="291"/>
            <ac:picMk id="4" creationId="{95207F60-301A-FD9E-B949-BF2148A7AD2C}"/>
          </ac:picMkLst>
        </pc:picChg>
        <pc:picChg chg="add del">
          <ac:chgData name="Kaja Puljiz" userId="S::kaja.puljiz@skole.hr::cfb58496-e742-4a82-ba06-663d37851757" providerId="AD" clId="Web-{1B2753AB-AD96-F216-462C-D6E65C639F3D}" dt="2026-04-08T17:03:27.320" v="551"/>
          <ac:picMkLst>
            <pc:docMk/>
            <pc:sldMk cId="1352603653" sldId="291"/>
            <ac:picMk id="5" creationId="{33E6BDD3-71F5-651B-EE0D-BC40A1B4E4FB}"/>
          </ac:picMkLst>
        </pc:picChg>
      </pc:sldChg>
      <pc:sldChg chg="addSp delSp modSp">
        <pc:chgData name="Kaja Puljiz" userId="S::kaja.puljiz@skole.hr::cfb58496-e742-4a82-ba06-663d37851757" providerId="AD" clId="Web-{1B2753AB-AD96-F216-462C-D6E65C639F3D}" dt="2026-04-08T17:48:31.523" v="942" actId="20577"/>
        <pc:sldMkLst>
          <pc:docMk/>
          <pc:sldMk cId="4227587324" sldId="292"/>
        </pc:sldMkLst>
        <pc:spChg chg="mod">
          <ac:chgData name="Kaja Puljiz" userId="S::kaja.puljiz@skole.hr::cfb58496-e742-4a82-ba06-663d37851757" providerId="AD" clId="Web-{1B2753AB-AD96-F216-462C-D6E65C639F3D}" dt="2026-04-08T17:48:31.523" v="942" actId="20577"/>
          <ac:spMkLst>
            <pc:docMk/>
            <pc:sldMk cId="4227587324" sldId="292"/>
            <ac:spMk id="2" creationId="{4EC64722-B668-17C4-87CF-6139AD7D9904}"/>
          </ac:spMkLst>
        </pc:spChg>
        <pc:spChg chg="mod">
          <ac:chgData name="Kaja Puljiz" userId="S::kaja.puljiz@skole.hr::cfb58496-e742-4a82-ba06-663d37851757" providerId="AD" clId="Web-{1B2753AB-AD96-F216-462C-D6E65C639F3D}" dt="2026-04-08T17:26:24.962" v="910" actId="1076"/>
          <ac:spMkLst>
            <pc:docMk/>
            <pc:sldMk cId="4227587324" sldId="292"/>
            <ac:spMk id="8" creationId="{C507F8D3-F2C1-3968-B018-F7389415C8CC}"/>
          </ac:spMkLst>
        </pc:spChg>
        <pc:picChg chg="add del mod">
          <ac:chgData name="Kaja Puljiz" userId="S::kaja.puljiz@skole.hr::cfb58496-e742-4a82-ba06-663d37851757" providerId="AD" clId="Web-{1B2753AB-AD96-F216-462C-D6E65C639F3D}" dt="2026-04-08T17:22:41.409" v="891"/>
          <ac:picMkLst>
            <pc:docMk/>
            <pc:sldMk cId="4227587324" sldId="292"/>
            <ac:picMk id="3" creationId="{6D6E0E52-50DB-18EF-EC27-491F77F4F609}"/>
          </ac:picMkLst>
        </pc:picChg>
        <pc:picChg chg="add mod">
          <ac:chgData name="Kaja Puljiz" userId="S::kaja.puljiz@skole.hr::cfb58496-e742-4a82-ba06-663d37851757" providerId="AD" clId="Web-{1B2753AB-AD96-F216-462C-D6E65C639F3D}" dt="2026-04-08T17:26:24.947" v="909" actId="1076"/>
          <ac:picMkLst>
            <pc:docMk/>
            <pc:sldMk cId="4227587324" sldId="292"/>
            <ac:picMk id="4" creationId="{95315670-41AD-CDAF-632B-BC1AB75AE039}"/>
          </ac:picMkLst>
        </pc:picChg>
        <pc:picChg chg="add mod">
          <ac:chgData name="Kaja Puljiz" userId="S::kaja.puljiz@skole.hr::cfb58496-e742-4a82-ba06-663d37851757" providerId="AD" clId="Web-{1B2753AB-AD96-F216-462C-D6E65C639F3D}" dt="2026-04-08T17:27:07.947" v="913" actId="1076"/>
          <ac:picMkLst>
            <pc:docMk/>
            <pc:sldMk cId="4227587324" sldId="292"/>
            <ac:picMk id="5" creationId="{B36F2127-28E1-6424-0ECD-0BE942FDC0EB}"/>
          </ac:picMkLst>
        </pc:picChg>
        <pc:picChg chg="mod">
          <ac:chgData name="Kaja Puljiz" userId="S::kaja.puljiz@skole.hr::cfb58496-e742-4a82-ba06-663d37851757" providerId="AD" clId="Web-{1B2753AB-AD96-F216-462C-D6E65C639F3D}" dt="2026-04-08T17:22:34.159" v="889" actId="1076"/>
          <ac:picMkLst>
            <pc:docMk/>
            <pc:sldMk cId="4227587324" sldId="292"/>
            <ac:picMk id="7" creationId="{C1827A7C-7321-2D2A-4837-7F84C00A1EAE}"/>
          </ac:picMkLst>
        </pc:picChg>
      </pc:sldChg>
      <pc:sldChg chg="ord">
        <pc:chgData name="Kaja Puljiz" userId="S::kaja.puljiz@skole.hr::cfb58496-e742-4a82-ba06-663d37851757" providerId="AD" clId="Web-{1B2753AB-AD96-F216-462C-D6E65C639F3D}" dt="2026-04-08T16:53:52.651" v="398"/>
        <pc:sldMkLst>
          <pc:docMk/>
          <pc:sldMk cId="3111167446" sldId="293"/>
        </pc:sldMkLst>
      </pc:sldChg>
      <pc:sldChg chg="addSp modSp ord">
        <pc:chgData name="Kaja Puljiz" userId="S::kaja.puljiz@skole.hr::cfb58496-e742-4a82-ba06-663d37851757" providerId="AD" clId="Web-{1B2753AB-AD96-F216-462C-D6E65C639F3D}" dt="2026-04-08T17:12:48.113" v="804" actId="1076"/>
        <pc:sldMkLst>
          <pc:docMk/>
          <pc:sldMk cId="1774964242" sldId="295"/>
        </pc:sldMkLst>
        <pc:spChg chg="add mod">
          <ac:chgData name="Kaja Puljiz" userId="S::kaja.puljiz@skole.hr::cfb58496-e742-4a82-ba06-663d37851757" providerId="AD" clId="Web-{1B2753AB-AD96-F216-462C-D6E65C639F3D}" dt="2026-04-08T17:12:42.254" v="802" actId="1076"/>
          <ac:spMkLst>
            <pc:docMk/>
            <pc:sldMk cId="1774964242" sldId="295"/>
            <ac:spMk id="3" creationId="{BE63B784-7326-9B05-4783-BD1DA646CE60}"/>
          </ac:spMkLst>
        </pc:spChg>
        <pc:picChg chg="mod">
          <ac:chgData name="Kaja Puljiz" userId="S::kaja.puljiz@skole.hr::cfb58496-e742-4a82-ba06-663d37851757" providerId="AD" clId="Web-{1B2753AB-AD96-F216-462C-D6E65C639F3D}" dt="2026-04-08T17:12:48.113" v="804" actId="1076"/>
          <ac:picMkLst>
            <pc:docMk/>
            <pc:sldMk cId="1774964242" sldId="295"/>
            <ac:picMk id="4" creationId="{586485FA-F2DF-8C99-73B2-5041FA6B9DA3}"/>
          </ac:picMkLst>
        </pc:picChg>
      </pc:sldChg>
      <pc:sldChg chg="ord">
        <pc:chgData name="Kaja Puljiz" userId="S::kaja.puljiz@skole.hr::cfb58496-e742-4a82-ba06-663d37851757" providerId="AD" clId="Web-{1B2753AB-AD96-F216-462C-D6E65C639F3D}" dt="2026-04-08T16:54:07.464" v="399"/>
        <pc:sldMkLst>
          <pc:docMk/>
          <pc:sldMk cId="2780532493" sldId="296"/>
        </pc:sldMkLst>
      </pc:sldChg>
      <pc:sldChg chg="addSp delSp modSp new">
        <pc:chgData name="Kaja Puljiz" userId="S::kaja.puljiz@skole.hr::cfb58496-e742-4a82-ba06-663d37851757" providerId="AD" clId="Web-{1B2753AB-AD96-F216-462C-D6E65C639F3D}" dt="2026-04-08T16:38:40.598" v="190" actId="1076"/>
        <pc:sldMkLst>
          <pc:docMk/>
          <pc:sldMk cId="3887541705" sldId="301"/>
        </pc:sldMkLst>
        <pc:spChg chg="mod">
          <ac:chgData name="Kaja Puljiz" userId="S::kaja.puljiz@skole.hr::cfb58496-e742-4a82-ba06-663d37851757" providerId="AD" clId="Web-{1B2753AB-AD96-F216-462C-D6E65C639F3D}" dt="2026-04-08T16:38:10.098" v="183" actId="1076"/>
          <ac:spMkLst>
            <pc:docMk/>
            <pc:sldMk cId="3887541705" sldId="301"/>
            <ac:spMk id="2" creationId="{B2C86053-B0BA-DB6E-06D2-F7FCE48D7928}"/>
          </ac:spMkLst>
        </pc:spChg>
        <pc:spChg chg="del">
          <ac:chgData name="Kaja Puljiz" userId="S::kaja.puljiz@skole.hr::cfb58496-e742-4a82-ba06-663d37851757" providerId="AD" clId="Web-{1B2753AB-AD96-F216-462C-D6E65C639F3D}" dt="2026-04-08T15:13:15.781" v="45"/>
          <ac:spMkLst>
            <pc:docMk/>
            <pc:sldMk cId="3887541705" sldId="301"/>
            <ac:spMk id="3" creationId="{38D9315C-1E38-C8B3-1337-8716C60FD74E}"/>
          </ac:spMkLst>
        </pc:spChg>
        <pc:picChg chg="add mod">
          <ac:chgData name="Kaja Puljiz" userId="S::kaja.puljiz@skole.hr::cfb58496-e742-4a82-ba06-663d37851757" providerId="AD" clId="Web-{1B2753AB-AD96-F216-462C-D6E65C639F3D}" dt="2026-04-08T16:38:40.598" v="190" actId="1076"/>
          <ac:picMkLst>
            <pc:docMk/>
            <pc:sldMk cId="3887541705" sldId="301"/>
            <ac:picMk id="3" creationId="{5C375A8A-FC15-52D4-D350-3EE1A289641F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6:38:13.176" v="184" actId="1076"/>
          <ac:picMkLst>
            <pc:docMk/>
            <pc:sldMk cId="3887541705" sldId="301"/>
            <ac:picMk id="4" creationId="{DD203F47-EE5F-2240-AE5A-EF2DE659D991}"/>
          </ac:picMkLst>
        </pc:picChg>
        <pc:picChg chg="add mod">
          <ac:chgData name="Kaja Puljiz" userId="S::kaja.puljiz@skole.hr::cfb58496-e742-4a82-ba06-663d37851757" providerId="AD" clId="Web-{1B2753AB-AD96-F216-462C-D6E65C639F3D}" dt="2026-04-08T16:38:18.036" v="185" actId="14100"/>
          <ac:picMkLst>
            <pc:docMk/>
            <pc:sldMk cId="3887541705" sldId="301"/>
            <ac:picMk id="5" creationId="{7CC71AD0-3D21-D8C8-27B8-C74B967325E9}"/>
          </ac:picMkLst>
        </pc:picChg>
      </pc:sldChg>
      <pc:sldChg chg="addSp delSp modSp new mod setBg">
        <pc:chgData name="Kaja Puljiz" userId="S::kaja.puljiz@skole.hr::cfb58496-e742-4a82-ba06-663d37851757" providerId="AD" clId="Web-{1B2753AB-AD96-F216-462C-D6E65C639F3D}" dt="2026-04-08T18:27:54.508" v="1045"/>
        <pc:sldMkLst>
          <pc:docMk/>
          <pc:sldMk cId="2669439016" sldId="302"/>
        </pc:sldMkLst>
        <pc:spChg chg="mod">
          <ac:chgData name="Kaja Puljiz" userId="S::kaja.puljiz@skole.hr::cfb58496-e742-4a82-ba06-663d37851757" providerId="AD" clId="Web-{1B2753AB-AD96-F216-462C-D6E65C639F3D}" dt="2026-04-08T18:27:54.508" v="1045"/>
          <ac:spMkLst>
            <pc:docMk/>
            <pc:sldMk cId="2669439016" sldId="302"/>
            <ac:spMk id="2" creationId="{27C5AD9D-13B3-D0C7-3760-851B38455FA6}"/>
          </ac:spMkLst>
        </pc:spChg>
        <pc:spChg chg="del">
          <ac:chgData name="Kaja Puljiz" userId="S::kaja.puljiz@skole.hr::cfb58496-e742-4a82-ba06-663d37851757" providerId="AD" clId="Web-{1B2753AB-AD96-F216-462C-D6E65C639F3D}" dt="2026-04-08T15:14:06.892" v="55"/>
          <ac:spMkLst>
            <pc:docMk/>
            <pc:sldMk cId="2669439016" sldId="302"/>
            <ac:spMk id="3" creationId="{C23DEAE9-D8A4-DA8F-028C-414A73FE1CBA}"/>
          </ac:spMkLst>
        </pc:spChg>
        <pc:spChg chg="add">
          <ac:chgData name="Kaja Puljiz" userId="S::kaja.puljiz@skole.hr::cfb58496-e742-4a82-ba06-663d37851757" providerId="AD" clId="Web-{1B2753AB-AD96-F216-462C-D6E65C639F3D}" dt="2026-04-08T18:27:54.508" v="1045"/>
          <ac:spMkLst>
            <pc:docMk/>
            <pc:sldMk cId="2669439016" sldId="302"/>
            <ac:spMk id="10" creationId="{7C98A213-5994-475E-B327-DC6EC27FBA8B}"/>
          </ac:spMkLst>
        </pc:spChg>
        <pc:spChg chg="add">
          <ac:chgData name="Kaja Puljiz" userId="S::kaja.puljiz@skole.hr::cfb58496-e742-4a82-ba06-663d37851757" providerId="AD" clId="Web-{1B2753AB-AD96-F216-462C-D6E65C639F3D}" dt="2026-04-08T18:27:54.508" v="1045"/>
          <ac:spMkLst>
            <pc:docMk/>
            <pc:sldMk cId="2669439016" sldId="302"/>
            <ac:spMk id="12" creationId="{4B030A0D-0DAD-4A99-89BB-419527D6A64B}"/>
          </ac:spMkLst>
        </pc:spChg>
        <pc:picChg chg="add mod">
          <ac:chgData name="Kaja Puljiz" userId="S::kaja.puljiz@skole.hr::cfb58496-e742-4a82-ba06-663d37851757" providerId="AD" clId="Web-{1B2753AB-AD96-F216-462C-D6E65C639F3D}" dt="2026-04-08T18:27:54.508" v="1045"/>
          <ac:picMkLst>
            <pc:docMk/>
            <pc:sldMk cId="2669439016" sldId="302"/>
            <ac:picMk id="3" creationId="{0370E860-A649-ACA8-8A93-F02281A46AD7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7:54.508" v="1045"/>
          <ac:picMkLst>
            <pc:docMk/>
            <pc:sldMk cId="2669439016" sldId="302"/>
            <ac:picMk id="4" creationId="{FDF611AA-0BAF-5A32-57F7-4EA0AE3DEC88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18:27:54.508" v="1045"/>
          <ac:picMkLst>
            <pc:docMk/>
            <pc:sldMk cId="2669439016" sldId="302"/>
            <ac:picMk id="5" creationId="{A4D2BECB-7221-93AC-C12D-4109B3BEF975}"/>
          </ac:picMkLst>
        </pc:picChg>
      </pc:sldChg>
      <pc:sldChg chg="addSp modSp new mod setBg">
        <pc:chgData name="Kaja Puljiz" userId="S::kaja.puljiz@skole.hr::cfb58496-e742-4a82-ba06-663d37851757" providerId="AD" clId="Web-{1B2753AB-AD96-F216-462C-D6E65C639F3D}" dt="2026-04-08T18:00:14.918" v="958" actId="20577"/>
        <pc:sldMkLst>
          <pc:docMk/>
          <pc:sldMk cId="2881825069" sldId="303"/>
        </pc:sldMkLst>
        <pc:spChg chg="add mod">
          <ac:chgData name="Kaja Puljiz" userId="S::kaja.puljiz@skole.hr::cfb58496-e742-4a82-ba06-663d37851757" providerId="AD" clId="Web-{1B2753AB-AD96-F216-462C-D6E65C639F3D}" dt="2026-04-08T18:00:14.918" v="958" actId="20577"/>
          <ac:spMkLst>
            <pc:docMk/>
            <pc:sldMk cId="2881825069" sldId="303"/>
            <ac:spMk id="2" creationId="{30D8061A-CCCD-E31C-03C8-3DFAB54FBB82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7" creationId="{6F5A5072-7B47-4D32-B52A-4EBBF590B8A5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9" creationId="{9715DAF0-AE1B-46C9-8A6B-DB2AA05AB91D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11" creationId="{6016219D-510E-4184-9090-6D5578A87BD1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13" creationId="{AFF4A713-7B75-4B21-90D7-5AB19547C728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15" creationId="{DC631C0B-6DA6-4E57-8231-CE32B3434A7E}"/>
          </ac:spMkLst>
        </pc:spChg>
        <pc:spChg chg="add">
          <ac:chgData name="Kaja Puljiz" userId="S::kaja.puljiz@skole.hr::cfb58496-e742-4a82-ba06-663d37851757" providerId="AD" clId="Web-{1B2753AB-AD96-F216-462C-D6E65C639F3D}" dt="2026-04-08T16:55:45.012" v="437"/>
          <ac:spMkLst>
            <pc:docMk/>
            <pc:sldMk cId="2881825069" sldId="303"/>
            <ac:spMk id="17" creationId="{C29501E6-A978-4A61-9689-9085AF97A53A}"/>
          </ac:spMkLst>
        </pc:spChg>
      </pc:sldChg>
      <pc:sldChg chg="modSp new del">
        <pc:chgData name="Kaja Puljiz" userId="S::kaja.puljiz@skole.hr::cfb58496-e742-4a82-ba06-663d37851757" providerId="AD" clId="Web-{1B2753AB-AD96-F216-462C-D6E65C639F3D}" dt="2026-04-08T17:02:41.272" v="529"/>
        <pc:sldMkLst>
          <pc:docMk/>
          <pc:sldMk cId="775059336" sldId="304"/>
        </pc:sldMkLst>
        <pc:spChg chg="mod">
          <ac:chgData name="Kaja Puljiz" userId="S::kaja.puljiz@skole.hr::cfb58496-e742-4a82-ba06-663d37851757" providerId="AD" clId="Web-{1B2753AB-AD96-F216-462C-D6E65C639F3D}" dt="2026-04-08T17:02:40.585" v="528" actId="20577"/>
          <ac:spMkLst>
            <pc:docMk/>
            <pc:sldMk cId="775059336" sldId="304"/>
            <ac:spMk id="2" creationId="{C92A42C9-A0B6-5D90-468B-4BF67E9FE831}"/>
          </ac:spMkLst>
        </pc:spChg>
        <pc:spChg chg="mod">
          <ac:chgData name="Kaja Puljiz" userId="S::kaja.puljiz@skole.hr::cfb58496-e742-4a82-ba06-663d37851757" providerId="AD" clId="Web-{1B2753AB-AD96-F216-462C-D6E65C639F3D}" dt="2026-04-08T17:02:39.600" v="523" actId="20577"/>
          <ac:spMkLst>
            <pc:docMk/>
            <pc:sldMk cId="775059336" sldId="304"/>
            <ac:spMk id="3" creationId="{50F669F0-1124-6CD7-B101-EC6F9FBE2F56}"/>
          </ac:spMkLst>
        </pc:spChg>
      </pc:sldChg>
      <pc:sldChg chg="addSp modSp new">
        <pc:chgData name="Kaja Puljiz" userId="S::kaja.puljiz@skole.hr::cfb58496-e742-4a82-ba06-663d37851757" providerId="AD" clId="Web-{1B2753AB-AD96-F216-462C-D6E65C639F3D}" dt="2026-04-08T17:03:40.337" v="554" actId="1076"/>
        <pc:sldMkLst>
          <pc:docMk/>
          <pc:sldMk cId="3259962969" sldId="304"/>
        </pc:sldMkLst>
        <pc:spChg chg="mod">
          <ac:chgData name="Kaja Puljiz" userId="S::kaja.puljiz@skole.hr::cfb58496-e742-4a82-ba06-663d37851757" providerId="AD" clId="Web-{1B2753AB-AD96-F216-462C-D6E65C639F3D}" dt="2026-04-08T17:03:05.460" v="549" actId="20577"/>
          <ac:spMkLst>
            <pc:docMk/>
            <pc:sldMk cId="3259962969" sldId="304"/>
            <ac:spMk id="2" creationId="{89EC9122-0B95-9016-363F-CE6E963C3860}"/>
          </ac:spMkLst>
        </pc:spChg>
        <pc:spChg chg="mod">
          <ac:chgData name="Kaja Puljiz" userId="S::kaja.puljiz@skole.hr::cfb58496-e742-4a82-ba06-663d37851757" providerId="AD" clId="Web-{1B2753AB-AD96-F216-462C-D6E65C639F3D}" dt="2026-04-08T17:03:22.227" v="550" actId="20577"/>
          <ac:spMkLst>
            <pc:docMk/>
            <pc:sldMk cId="3259962969" sldId="304"/>
            <ac:spMk id="3" creationId="{B308EC2F-E29B-5CB1-4558-A31D152CE33F}"/>
          </ac:spMkLst>
        </pc:spChg>
        <pc:picChg chg="add mod">
          <ac:chgData name="Kaja Puljiz" userId="S::kaja.puljiz@skole.hr::cfb58496-e742-4a82-ba06-663d37851757" providerId="AD" clId="Web-{1B2753AB-AD96-F216-462C-D6E65C639F3D}" dt="2026-04-08T17:03:40.337" v="554" actId="1076"/>
          <ac:picMkLst>
            <pc:docMk/>
            <pc:sldMk cId="3259962969" sldId="304"/>
            <ac:picMk id="4" creationId="{6A561898-DC9F-FA61-51E0-A81048DB99CD}"/>
          </ac:picMkLst>
        </pc:picChg>
      </pc:sldChg>
      <pc:sldChg chg="addSp delSp modSp new mod setBg">
        <pc:chgData name="Kaja Puljiz" userId="S::kaja.puljiz@skole.hr::cfb58496-e742-4a82-ba06-663d37851757" providerId="AD" clId="Web-{1B2753AB-AD96-F216-462C-D6E65C639F3D}" dt="2026-04-08T18:20:13.261" v="1040"/>
        <pc:sldMkLst>
          <pc:docMk/>
          <pc:sldMk cId="428332569" sldId="305"/>
        </pc:sldMkLst>
        <pc:spChg chg="add del">
          <ac:chgData name="Kaja Puljiz" userId="S::kaja.puljiz@skole.hr::cfb58496-e742-4a82-ba06-663d37851757" providerId="AD" clId="Web-{1B2753AB-AD96-F216-462C-D6E65C639F3D}" dt="2026-04-08T18:20:13.261" v="1040"/>
          <ac:spMkLst>
            <pc:docMk/>
            <pc:sldMk cId="428332569" sldId="305"/>
            <ac:spMk id="9" creationId="{6C2997EE-0889-44C3-AC0D-18F26AC9AAAB}"/>
          </ac:spMkLst>
        </pc:spChg>
        <pc:spChg chg="add">
          <ac:chgData name="Kaja Puljiz" userId="S::kaja.puljiz@skole.hr::cfb58496-e742-4a82-ba06-663d37851757" providerId="AD" clId="Web-{1B2753AB-AD96-F216-462C-D6E65C639F3D}" dt="2026-04-08T18:20:13.261" v="1040"/>
          <ac:spMkLst>
            <pc:docMk/>
            <pc:sldMk cId="428332569" sldId="305"/>
            <ac:spMk id="14" creationId="{32BC26D8-82FB-445E-AA49-62A77D7C1EE0}"/>
          </ac:spMkLst>
        </pc:spChg>
        <pc:spChg chg="add">
          <ac:chgData name="Kaja Puljiz" userId="S::kaja.puljiz@skole.hr::cfb58496-e742-4a82-ba06-663d37851757" providerId="AD" clId="Web-{1B2753AB-AD96-F216-462C-D6E65C639F3D}" dt="2026-04-08T18:20:13.261" v="1040"/>
          <ac:spMkLst>
            <pc:docMk/>
            <pc:sldMk cId="428332569" sldId="305"/>
            <ac:spMk id="16" creationId="{CB44330D-EA18-4254-AA95-EB49948539B8}"/>
          </ac:spMkLst>
        </pc:spChg>
        <pc:picChg chg="add del mod ord">
          <ac:chgData name="Kaja Puljiz" userId="S::kaja.puljiz@skole.hr::cfb58496-e742-4a82-ba06-663d37851757" providerId="AD" clId="Web-{1B2753AB-AD96-F216-462C-D6E65C639F3D}" dt="2026-04-08T18:14:28.004" v="1022"/>
          <ac:picMkLst>
            <pc:docMk/>
            <pc:sldMk cId="428332569" sldId="305"/>
            <ac:picMk id="2" creationId="{AEC88367-B987-978A-D70E-AB392F3693FE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8:14:31.582" v="1023"/>
          <ac:picMkLst>
            <pc:docMk/>
            <pc:sldMk cId="428332569" sldId="305"/>
            <ac:picMk id="3" creationId="{C3E96EAE-A8E7-74D9-71E5-9438F218E3DE}"/>
          </ac:picMkLst>
        </pc:picChg>
        <pc:picChg chg="add del mod">
          <ac:chgData name="Kaja Puljiz" userId="S::kaja.puljiz@skole.hr::cfb58496-e742-4a82-ba06-663d37851757" providerId="AD" clId="Web-{1B2753AB-AD96-F216-462C-D6E65C639F3D}" dt="2026-04-08T18:14:35.082" v="1024"/>
          <ac:picMkLst>
            <pc:docMk/>
            <pc:sldMk cId="428332569" sldId="305"/>
            <ac:picMk id="4" creationId="{94014263-29A7-0182-6F07-441C22539837}"/>
          </ac:picMkLst>
        </pc:picChg>
        <pc:picChg chg="add mod">
          <ac:chgData name="Kaja Puljiz" userId="S::kaja.puljiz@skole.hr::cfb58496-e742-4a82-ba06-663d37851757" providerId="AD" clId="Web-{1B2753AB-AD96-F216-462C-D6E65C639F3D}" dt="2026-04-08T18:20:13.261" v="1040"/>
          <ac:picMkLst>
            <pc:docMk/>
            <pc:sldMk cId="428332569" sldId="305"/>
            <ac:picMk id="5" creationId="{ECF9CAE9-B407-BB37-A924-16DC32861714}"/>
          </ac:picMkLst>
        </pc:picChg>
      </pc:sldChg>
      <pc:sldChg chg="addSp modSp new mod setBg">
        <pc:chgData name="Kaja Puljiz" userId="S::kaja.puljiz@skole.hr::cfb58496-e742-4a82-ba06-663d37851757" providerId="AD" clId="Web-{1B2753AB-AD96-F216-462C-D6E65C639F3D}" dt="2026-04-08T18:19:46.508" v="1039"/>
        <pc:sldMkLst>
          <pc:docMk/>
          <pc:sldMk cId="1630931258" sldId="306"/>
        </pc:sldMkLst>
        <pc:spChg chg="add">
          <ac:chgData name="Kaja Puljiz" userId="S::kaja.puljiz@skole.hr::cfb58496-e742-4a82-ba06-663d37851757" providerId="AD" clId="Web-{1B2753AB-AD96-F216-462C-D6E65C639F3D}" dt="2026-04-08T18:19:46.508" v="1039"/>
          <ac:spMkLst>
            <pc:docMk/>
            <pc:sldMk cId="1630931258" sldId="306"/>
            <ac:spMk id="7" creationId="{32BC26D8-82FB-445E-AA49-62A77D7C1EE0}"/>
          </ac:spMkLst>
        </pc:spChg>
        <pc:spChg chg="add">
          <ac:chgData name="Kaja Puljiz" userId="S::kaja.puljiz@skole.hr::cfb58496-e742-4a82-ba06-663d37851757" providerId="AD" clId="Web-{1B2753AB-AD96-F216-462C-D6E65C639F3D}" dt="2026-04-08T18:19:46.508" v="1039"/>
          <ac:spMkLst>
            <pc:docMk/>
            <pc:sldMk cId="1630931258" sldId="306"/>
            <ac:spMk id="9" creationId="{CB44330D-EA18-4254-AA95-EB49948539B8}"/>
          </ac:spMkLst>
        </pc:spChg>
        <pc:picChg chg="add mod">
          <ac:chgData name="Kaja Puljiz" userId="S::kaja.puljiz@skole.hr::cfb58496-e742-4a82-ba06-663d37851757" providerId="AD" clId="Web-{1B2753AB-AD96-F216-462C-D6E65C639F3D}" dt="2026-04-08T18:19:46.508" v="1039"/>
          <ac:picMkLst>
            <pc:docMk/>
            <pc:sldMk cId="1630931258" sldId="306"/>
            <ac:picMk id="2" creationId="{6E6E60B2-0301-EC35-84C7-D946A5FCCFED}"/>
          </ac:picMkLst>
        </pc:picChg>
      </pc:sldChg>
      <pc:sldChg chg="addSp delSp modSp new mod setBg">
        <pc:chgData name="Kaja Puljiz" userId="S::kaja.puljiz@skole.hr::cfb58496-e742-4a82-ba06-663d37851757" providerId="AD" clId="Web-{1B2753AB-AD96-F216-462C-D6E65C639F3D}" dt="2026-04-08T20:13:53.233" v="1288" actId="1076"/>
        <pc:sldMkLst>
          <pc:docMk/>
          <pc:sldMk cId="2063582754" sldId="307"/>
        </pc:sldMkLst>
        <pc:spChg chg="mod">
          <ac:chgData name="Kaja Puljiz" userId="S::kaja.puljiz@skole.hr::cfb58496-e742-4a82-ba06-663d37851757" providerId="AD" clId="Web-{1B2753AB-AD96-F216-462C-D6E65C639F3D}" dt="2026-04-08T20:12:37.856" v="1281"/>
          <ac:spMkLst>
            <pc:docMk/>
            <pc:sldMk cId="2063582754" sldId="307"/>
            <ac:spMk id="2" creationId="{A5C393E8-1C44-ADE1-91D8-65B4305EF9F3}"/>
          </ac:spMkLst>
        </pc:spChg>
        <pc:spChg chg="add">
          <ac:chgData name="Kaja Puljiz" userId="S::kaja.puljiz@skole.hr::cfb58496-e742-4a82-ba06-663d37851757" providerId="AD" clId="Web-{1B2753AB-AD96-F216-462C-D6E65C639F3D}" dt="2026-04-08T20:12:37.856" v="1281"/>
          <ac:spMkLst>
            <pc:docMk/>
            <pc:sldMk cId="2063582754" sldId="307"/>
            <ac:spMk id="8" creationId="{A4AC5506-6312-4701-8D3C-40187889A947}"/>
          </ac:spMkLst>
        </pc:spChg>
        <pc:picChg chg="add del mod">
          <ac:chgData name="Kaja Puljiz" userId="S::kaja.puljiz@skole.hr::cfb58496-e742-4a82-ba06-663d37851757" providerId="AD" clId="Web-{1B2753AB-AD96-F216-462C-D6E65C639F3D}" dt="2026-04-08T20:13:36.326" v="1284"/>
          <ac:picMkLst>
            <pc:docMk/>
            <pc:sldMk cId="2063582754" sldId="307"/>
            <ac:picMk id="3" creationId="{706EE61A-56FA-6167-DB54-6006A657DD64}"/>
          </ac:picMkLst>
        </pc:picChg>
        <pc:picChg chg="add mod">
          <ac:chgData name="Kaja Puljiz" userId="S::kaja.puljiz@skole.hr::cfb58496-e742-4a82-ba06-663d37851757" providerId="AD" clId="Web-{1B2753AB-AD96-F216-462C-D6E65C639F3D}" dt="2026-04-08T20:13:53.233" v="1288" actId="1076"/>
          <ac:picMkLst>
            <pc:docMk/>
            <pc:sldMk cId="2063582754" sldId="307"/>
            <ac:picMk id="4" creationId="{758901E7-05EB-3588-4B03-64EB187A0635}"/>
          </ac:picMkLst>
        </pc:picChg>
      </pc:sldChg>
      <pc:sldChg chg="addSp delSp modSp new del">
        <pc:chgData name="Kaja Puljiz" userId="S::kaja.puljiz@skole.hr::cfb58496-e742-4a82-ba06-663d37851757" providerId="AD" clId="Web-{1B2753AB-AD96-F216-462C-D6E65C639F3D}" dt="2026-04-08T20:10:57.146" v="1232"/>
        <pc:sldMkLst>
          <pc:docMk/>
          <pc:sldMk cId="3247234981" sldId="307"/>
        </pc:sldMkLst>
        <pc:spChg chg="mod">
          <ac:chgData name="Kaja Puljiz" userId="S::kaja.puljiz@skole.hr::cfb58496-e742-4a82-ba06-663d37851757" providerId="AD" clId="Web-{1B2753AB-AD96-F216-462C-D6E65C639F3D}" dt="2026-04-08T20:09:31.472" v="1227" actId="1076"/>
          <ac:spMkLst>
            <pc:docMk/>
            <pc:sldMk cId="3247234981" sldId="307"/>
            <ac:spMk id="2" creationId="{1833F539-BF63-E205-A20D-69FF979695D7}"/>
          </ac:spMkLst>
        </pc:spChg>
        <pc:spChg chg="mod">
          <ac:chgData name="Kaja Puljiz" userId="S::kaja.puljiz@skole.hr::cfb58496-e742-4a82-ba06-663d37851757" providerId="AD" clId="Web-{1B2753AB-AD96-F216-462C-D6E65C639F3D}" dt="2026-04-08T20:07:05.500" v="1213" actId="20577"/>
          <ac:spMkLst>
            <pc:docMk/>
            <pc:sldMk cId="3247234981" sldId="307"/>
            <ac:spMk id="3" creationId="{F06C0183-F18E-5A6A-FD35-BC03690D4297}"/>
          </ac:spMkLst>
        </pc:spChg>
        <pc:spChg chg="del">
          <ac:chgData name="Kaja Puljiz" userId="S::kaja.puljiz@skole.hr::cfb58496-e742-4a82-ba06-663d37851757" providerId="AD" clId="Web-{1B2753AB-AD96-F216-462C-D6E65C639F3D}" dt="2026-04-08T18:49:00.861" v="1090"/>
          <ac:spMkLst>
            <pc:docMk/>
            <pc:sldMk cId="3247234981" sldId="307"/>
            <ac:spMk id="4" creationId="{ECEF24A0-653E-11C9-5EE2-C7AFDC7EBB96}"/>
          </ac:spMkLst>
        </pc:spChg>
        <pc:spChg chg="mod">
          <ac:chgData name="Kaja Puljiz" userId="S::kaja.puljiz@skole.hr::cfb58496-e742-4a82-ba06-663d37851757" providerId="AD" clId="Web-{1B2753AB-AD96-F216-462C-D6E65C639F3D}" dt="2026-04-08T20:07:15.406" v="1217" actId="20577"/>
          <ac:spMkLst>
            <pc:docMk/>
            <pc:sldMk cId="3247234981" sldId="307"/>
            <ac:spMk id="5" creationId="{05135F0F-C5A4-3AD5-F6A2-E1379D0BD20E}"/>
          </ac:spMkLst>
        </pc:spChg>
        <pc:spChg chg="del">
          <ac:chgData name="Kaja Puljiz" userId="S::kaja.puljiz@skole.hr::cfb58496-e742-4a82-ba06-663d37851757" providerId="AD" clId="Web-{1B2753AB-AD96-F216-462C-D6E65C639F3D}" dt="2026-04-08T18:52:19.991" v="1191"/>
          <ac:spMkLst>
            <pc:docMk/>
            <pc:sldMk cId="3247234981" sldId="307"/>
            <ac:spMk id="6" creationId="{7D5EDDBC-6217-D040-213B-0729F694B347}"/>
          </ac:spMkLst>
        </pc:spChg>
        <pc:spChg chg="add mod">
          <ac:chgData name="Kaja Puljiz" userId="S::kaja.puljiz@skole.hr::cfb58496-e742-4a82-ba06-663d37851757" providerId="AD" clId="Web-{1B2753AB-AD96-F216-462C-D6E65C639F3D}" dt="2026-04-08T20:08:18.986" v="1222"/>
          <ac:spMkLst>
            <pc:docMk/>
            <pc:sldMk cId="3247234981" sldId="307"/>
            <ac:spMk id="7" creationId="{129384CC-E46F-A9EA-7B98-4744CEC958D5}"/>
          </ac:spMkLst>
        </pc:spChg>
        <pc:spChg chg="add del mod">
          <ac:chgData name="Kaja Puljiz" userId="S::kaja.puljiz@skole.hr::cfb58496-e742-4a82-ba06-663d37851757" providerId="AD" clId="Web-{1B2753AB-AD96-F216-462C-D6E65C639F3D}" dt="2026-04-08T18:56:25.125" v="1193"/>
          <ac:spMkLst>
            <pc:docMk/>
            <pc:sldMk cId="3247234981" sldId="307"/>
            <ac:spMk id="16" creationId="{F2E6B0C9-A428-AE83-0FC7-A253F195C1F0}"/>
          </ac:spMkLst>
        </pc:spChg>
        <pc:spChg chg="add del mod">
          <ac:chgData name="Kaja Puljiz" userId="S::kaja.puljiz@skole.hr::cfb58496-e742-4a82-ba06-663d37851757" providerId="AD" clId="Web-{1B2753AB-AD96-F216-462C-D6E65C639F3D}" dt="2026-04-08T18:58:16.986" v="1206"/>
          <ac:spMkLst>
            <pc:docMk/>
            <pc:sldMk cId="3247234981" sldId="307"/>
            <ac:spMk id="19" creationId="{9B8A01F8-ED92-1ADB-D2AF-6E9D51126D1B}"/>
          </ac:spMkLst>
        </pc:spChg>
        <pc:spChg chg="add del mod">
          <ac:chgData name="Kaja Puljiz" userId="S::kaja.puljiz@skole.hr::cfb58496-e742-4a82-ba06-663d37851757" providerId="AD" clId="Web-{1B2753AB-AD96-F216-462C-D6E65C639F3D}" dt="2026-04-08T20:07:35.297" v="1218"/>
          <ac:spMkLst>
            <pc:docMk/>
            <pc:sldMk cId="3247234981" sldId="307"/>
            <ac:spMk id="22" creationId="{D1BCF4BB-8089-7532-6CA2-76988869F9CA}"/>
          </ac:spMkLst>
        </pc:spChg>
        <pc:spChg chg="add del mod">
          <ac:chgData name="Kaja Puljiz" userId="S::kaja.puljiz@skole.hr::cfb58496-e742-4a82-ba06-663d37851757" providerId="AD" clId="Web-{1B2753AB-AD96-F216-462C-D6E65C639F3D}" dt="2026-04-08T20:09:08.238" v="1223"/>
          <ac:spMkLst>
            <pc:docMk/>
            <pc:sldMk cId="3247234981" sldId="307"/>
            <ac:spMk id="24" creationId="{9CCE5CA6-4176-8F1D-A50F-358D4532A5F4}"/>
          </ac:spMkLst>
        </pc:spChg>
        <pc:graphicFrameChg chg="add del mod ord modGraphic">
          <ac:chgData name="Kaja Puljiz" userId="S::kaja.puljiz@skole.hr::cfb58496-e742-4a82-ba06-663d37851757" providerId="AD" clId="Web-{1B2753AB-AD96-F216-462C-D6E65C639F3D}" dt="2026-04-08T18:52:26.413" v="1192"/>
          <ac:graphicFrameMkLst>
            <pc:docMk/>
            <pc:sldMk cId="3247234981" sldId="307"/>
            <ac:graphicFrameMk id="8" creationId="{70F09EED-DFA8-8C39-4986-7DC386431D72}"/>
          </ac:graphicFrameMkLst>
        </pc:graphicFrameChg>
        <pc:picChg chg="add del mod ord">
          <ac:chgData name="Kaja Puljiz" userId="S::kaja.puljiz@skole.hr::cfb58496-e742-4a82-ba06-663d37851757" providerId="AD" clId="Web-{1B2753AB-AD96-F216-462C-D6E65C639F3D}" dt="2026-04-08T20:08:18.986" v="1222"/>
          <ac:picMkLst>
            <pc:docMk/>
            <pc:sldMk cId="3247234981" sldId="307"/>
            <ac:picMk id="4" creationId="{7E0A8781-E4A4-D6FE-A93E-FAC6696B268D}"/>
          </ac:picMkLst>
        </pc:picChg>
        <pc:picChg chg="add del mod ord">
          <ac:chgData name="Kaja Puljiz" userId="S::kaja.puljiz@skole.hr::cfb58496-e742-4a82-ba06-663d37851757" providerId="AD" clId="Web-{1B2753AB-AD96-F216-462C-D6E65C639F3D}" dt="2026-04-08T19:00:38.004" v="1210"/>
          <ac:picMkLst>
            <pc:docMk/>
            <pc:sldMk cId="3247234981" sldId="307"/>
            <ac:picMk id="7" creationId="{10621D56-CBC7-BEE8-7510-819B4EE157F6}"/>
          </ac:picMkLst>
        </pc:picChg>
        <pc:picChg chg="add mod ord">
          <ac:chgData name="Kaja Puljiz" userId="S::kaja.puljiz@skole.hr::cfb58496-e742-4a82-ba06-663d37851757" providerId="AD" clId="Web-{1B2753AB-AD96-F216-462C-D6E65C639F3D}" dt="2026-04-08T20:10:50.912" v="1231" actId="1076"/>
          <ac:picMkLst>
            <pc:docMk/>
            <pc:sldMk cId="3247234981" sldId="307"/>
            <ac:picMk id="8" creationId="{F89E9B81-42A3-1CE1-06E0-386ECB8C4DBF}"/>
          </ac:picMkLst>
        </pc:picChg>
        <pc:picChg chg="add del mod ord">
          <ac:chgData name="Kaja Puljiz" userId="S::kaja.puljiz@skole.hr::cfb58496-e742-4a82-ba06-663d37851757" providerId="AD" clId="Web-{1B2753AB-AD96-F216-462C-D6E65C639F3D}" dt="2026-04-08T18:58:06.127" v="1205"/>
          <ac:picMkLst>
            <pc:docMk/>
            <pc:sldMk cId="3247234981" sldId="307"/>
            <ac:picMk id="17" creationId="{52EB7160-1F68-D49D-65F1-A5C18971C55D}"/>
          </ac:picMkLst>
        </pc:picChg>
        <pc:picChg chg="add del mod ord">
          <ac:chgData name="Kaja Puljiz" userId="S::kaja.puljiz@skole.hr::cfb58496-e742-4a82-ba06-663d37851757" providerId="AD" clId="Web-{1B2753AB-AD96-F216-462C-D6E65C639F3D}" dt="2026-04-08T19:00:42.395" v="1211"/>
          <ac:picMkLst>
            <pc:docMk/>
            <pc:sldMk cId="3247234981" sldId="307"/>
            <ac:picMk id="20" creationId="{B2713FAA-0524-5F8B-8516-40A3A7AFF998}"/>
          </ac:picMkLst>
        </pc:picChg>
      </pc:sldChg>
    </pc:docChg>
  </pc:docChgLst>
  <pc:docChgLst>
    <pc:chgData name="Kaja Puljiz" userId="cfb58496-e742-4a82-ba06-663d37851757" providerId="ADAL" clId="{F95BAA12-2F7A-3C90-8798-F78F05F5DD3B}"/>
    <pc:docChg chg="custSel addSld modSld">
      <pc:chgData name="Kaja Puljiz" userId="cfb58496-e742-4a82-ba06-663d37851757" providerId="ADAL" clId="{F95BAA12-2F7A-3C90-8798-F78F05F5DD3B}" dt="2026-04-09T05:41:20.719" v="157" actId="27636"/>
      <pc:docMkLst>
        <pc:docMk/>
      </pc:docMkLst>
      <pc:sldChg chg="addSp delSp modSp mod">
        <pc:chgData name="Kaja Puljiz" userId="cfb58496-e742-4a82-ba06-663d37851757" providerId="ADAL" clId="{F95BAA12-2F7A-3C90-8798-F78F05F5DD3B}" dt="2026-04-09T05:41:20.719" v="157" actId="27636"/>
        <pc:sldMkLst>
          <pc:docMk/>
          <pc:sldMk cId="1560033316" sldId="258"/>
        </pc:sldMkLst>
        <pc:spChg chg="mod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2" creationId="{792D7049-751B-5400-5A86-FBA8F89ACDAF}"/>
          </ac:spMkLst>
        </pc:spChg>
        <pc:spChg chg="mod">
          <ac:chgData name="Kaja Puljiz" userId="cfb58496-e742-4a82-ba06-663d37851757" providerId="ADAL" clId="{F95BAA12-2F7A-3C90-8798-F78F05F5DD3B}" dt="2026-04-09T05:41:20.719" v="157" actId="27636"/>
          <ac:spMkLst>
            <pc:docMk/>
            <pc:sldMk cId="1560033316" sldId="258"/>
            <ac:spMk id="3" creationId="{677DBB98-6031-0E45-2D41-2BD15E6962FB}"/>
          </ac:spMkLst>
        </pc:spChg>
        <pc:spChg chg="del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17" creationId="{743AA782-23D1-4521-8CAD-47662984AA08}"/>
          </ac:spMkLst>
        </pc:spChg>
        <pc:spChg chg="del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18" creationId="{71877DBC-BB60-40F0-AC93-2ACDBAAE60CE}"/>
          </ac:spMkLst>
        </pc:spChg>
        <pc:spChg chg="add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23" creationId="{D2B783EE-0239-4717-BBEA-8C9EAC61C824}"/>
          </ac:spMkLst>
        </pc:spChg>
        <pc:spChg chg="add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25" creationId="{A7B99495-F43F-4D80-A44F-2CB4764EB90B}"/>
          </ac:spMkLst>
        </pc:spChg>
        <pc:spChg chg="add">
          <ac:chgData name="Kaja Puljiz" userId="cfb58496-e742-4a82-ba06-663d37851757" providerId="ADAL" clId="{F95BAA12-2F7A-3C90-8798-F78F05F5DD3B}" dt="2026-04-08T10:08:29.316" v="130" actId="26606"/>
          <ac:spMkLst>
            <pc:docMk/>
            <pc:sldMk cId="1560033316" sldId="258"/>
            <ac:spMk id="27" creationId="{70BEB1E7-2F88-40BC-B73D-42E5B6F80BFC}"/>
          </ac:spMkLst>
        </pc:spChg>
        <pc:picChg chg="add mod">
          <ac:chgData name="Kaja Puljiz" userId="cfb58496-e742-4a82-ba06-663d37851757" providerId="ADAL" clId="{F95BAA12-2F7A-3C90-8798-F78F05F5DD3B}" dt="2026-04-08T10:08:29.316" v="130" actId="26606"/>
          <ac:picMkLst>
            <pc:docMk/>
            <pc:sldMk cId="1560033316" sldId="258"/>
            <ac:picMk id="4" creationId="{50D87BDE-C6B7-2CEC-2102-EE47DFA884BA}"/>
          </ac:picMkLst>
        </pc:picChg>
        <pc:picChg chg="mod">
          <ac:chgData name="Kaja Puljiz" userId="cfb58496-e742-4a82-ba06-663d37851757" providerId="ADAL" clId="{F95BAA12-2F7A-3C90-8798-F78F05F5DD3B}" dt="2026-04-08T10:08:29.316" v="130" actId="26606"/>
          <ac:picMkLst>
            <pc:docMk/>
            <pc:sldMk cId="1560033316" sldId="258"/>
            <ac:picMk id="6" creationId="{4142696D-21C2-0004-FFBE-8E06DADFA432}"/>
          </ac:picMkLst>
        </pc:picChg>
      </pc:sldChg>
      <pc:sldChg chg="modSp mod">
        <pc:chgData name="Kaja Puljiz" userId="cfb58496-e742-4a82-ba06-663d37851757" providerId="ADAL" clId="{F95BAA12-2F7A-3C90-8798-F78F05F5DD3B}" dt="2026-04-08T10:10:01.826" v="143" actId="1076"/>
        <pc:sldMkLst>
          <pc:docMk/>
          <pc:sldMk cId="2089505252" sldId="265"/>
        </pc:sldMkLst>
        <pc:spChg chg="mod">
          <ac:chgData name="Kaja Puljiz" userId="cfb58496-e742-4a82-ba06-663d37851757" providerId="ADAL" clId="{F95BAA12-2F7A-3C90-8798-F78F05F5DD3B}" dt="2026-04-08T10:09:47.182" v="140" actId="14100"/>
          <ac:spMkLst>
            <pc:docMk/>
            <pc:sldMk cId="2089505252" sldId="265"/>
            <ac:spMk id="2" creationId="{FF9E119A-B1DE-6C2C-56EA-EE6475EF8B58}"/>
          </ac:spMkLst>
        </pc:spChg>
        <pc:spChg chg="mod">
          <ac:chgData name="Kaja Puljiz" userId="cfb58496-e742-4a82-ba06-663d37851757" providerId="ADAL" clId="{F95BAA12-2F7A-3C90-8798-F78F05F5DD3B}" dt="2026-04-08T10:09:59.101" v="142" actId="1076"/>
          <ac:spMkLst>
            <pc:docMk/>
            <pc:sldMk cId="2089505252" sldId="265"/>
            <ac:spMk id="3" creationId="{B00275FB-BFDE-782D-4661-2D1B2C3EBF84}"/>
          </ac:spMkLst>
        </pc:spChg>
        <pc:picChg chg="mod">
          <ac:chgData name="Kaja Puljiz" userId="cfb58496-e742-4a82-ba06-663d37851757" providerId="ADAL" clId="{F95BAA12-2F7A-3C90-8798-F78F05F5DD3B}" dt="2026-04-08T10:10:01.826" v="143" actId="1076"/>
          <ac:picMkLst>
            <pc:docMk/>
            <pc:sldMk cId="2089505252" sldId="265"/>
            <ac:picMk id="5" creationId="{1C74A4F0-CFD6-EA40-275E-BC702DEBF446}"/>
          </ac:picMkLst>
        </pc:picChg>
      </pc:sldChg>
      <pc:sldChg chg="modSp mod">
        <pc:chgData name="Kaja Puljiz" userId="cfb58496-e742-4a82-ba06-663d37851757" providerId="ADAL" clId="{F95BAA12-2F7A-3C90-8798-F78F05F5DD3B}" dt="2026-04-08T10:11:45.783" v="155" actId="1076"/>
        <pc:sldMkLst>
          <pc:docMk/>
          <pc:sldMk cId="3184820917" sldId="266"/>
        </pc:sldMkLst>
        <pc:spChg chg="mod">
          <ac:chgData name="Kaja Puljiz" userId="cfb58496-e742-4a82-ba06-663d37851757" providerId="ADAL" clId="{F95BAA12-2F7A-3C90-8798-F78F05F5DD3B}" dt="2026-04-08T10:10:07.478" v="144" actId="14100"/>
          <ac:spMkLst>
            <pc:docMk/>
            <pc:sldMk cId="3184820917" sldId="266"/>
            <ac:spMk id="2" creationId="{2DF7ECA6-D7E1-FE78-3F57-86C64D39519C}"/>
          </ac:spMkLst>
        </pc:spChg>
        <pc:spChg chg="mod">
          <ac:chgData name="Kaja Puljiz" userId="cfb58496-e742-4a82-ba06-663d37851757" providerId="ADAL" clId="{F95BAA12-2F7A-3C90-8798-F78F05F5DD3B}" dt="2026-04-08T10:10:43.599" v="150" actId="1076"/>
          <ac:spMkLst>
            <pc:docMk/>
            <pc:sldMk cId="3184820917" sldId="266"/>
            <ac:spMk id="3" creationId="{519A2600-8A20-CCEE-3C90-78A544427C98}"/>
          </ac:spMkLst>
        </pc:spChg>
        <pc:spChg chg="mod">
          <ac:chgData name="Kaja Puljiz" userId="cfb58496-e742-4a82-ba06-663d37851757" providerId="ADAL" clId="{F95BAA12-2F7A-3C90-8798-F78F05F5DD3B}" dt="2026-04-08T10:10:46.990" v="151" actId="1076"/>
          <ac:spMkLst>
            <pc:docMk/>
            <pc:sldMk cId="3184820917" sldId="266"/>
            <ac:spMk id="4" creationId="{CD112CCE-CE5B-E592-E039-B5CB6D5E54B9}"/>
          </ac:spMkLst>
        </pc:spChg>
        <pc:picChg chg="mod">
          <ac:chgData name="Kaja Puljiz" userId="cfb58496-e742-4a82-ba06-663d37851757" providerId="ADAL" clId="{F95BAA12-2F7A-3C90-8798-F78F05F5DD3B}" dt="2026-04-08T10:11:45.783" v="155" actId="1076"/>
          <ac:picMkLst>
            <pc:docMk/>
            <pc:sldMk cId="3184820917" sldId="266"/>
            <ac:picMk id="5" creationId="{2AAFECF2-5F87-F2F0-E493-F4D2D4C23BB5}"/>
          </ac:picMkLst>
        </pc:picChg>
        <pc:picChg chg="mod">
          <ac:chgData name="Kaja Puljiz" userId="cfb58496-e742-4a82-ba06-663d37851757" providerId="ADAL" clId="{F95BAA12-2F7A-3C90-8798-F78F05F5DD3B}" dt="2026-04-08T10:10:50.052" v="152" actId="1076"/>
          <ac:picMkLst>
            <pc:docMk/>
            <pc:sldMk cId="3184820917" sldId="266"/>
            <ac:picMk id="6" creationId="{29F1547E-321F-1F1F-A8C7-49909CC17C04}"/>
          </ac:picMkLst>
        </pc:picChg>
      </pc:sldChg>
      <pc:sldChg chg="modSp mod">
        <pc:chgData name="Kaja Puljiz" userId="cfb58496-e742-4a82-ba06-663d37851757" providerId="ADAL" clId="{F95BAA12-2F7A-3C90-8798-F78F05F5DD3B}" dt="2026-04-08T10:01:14.761" v="104" actId="1076"/>
        <pc:sldMkLst>
          <pc:docMk/>
          <pc:sldMk cId="2095891877" sldId="286"/>
        </pc:sldMkLst>
        <pc:spChg chg="mod">
          <ac:chgData name="Kaja Puljiz" userId="cfb58496-e742-4a82-ba06-663d37851757" providerId="ADAL" clId="{F95BAA12-2F7A-3C90-8798-F78F05F5DD3B}" dt="2026-04-08T10:01:14.761" v="104" actId="1076"/>
          <ac:spMkLst>
            <pc:docMk/>
            <pc:sldMk cId="2095891877" sldId="286"/>
            <ac:spMk id="2" creationId="{1570399C-7BCA-0F20-9D86-49D21A2A5641}"/>
          </ac:spMkLst>
        </pc:spChg>
      </pc:sldChg>
      <pc:sldChg chg="modSp mod">
        <pc:chgData name="Kaja Puljiz" userId="cfb58496-e742-4a82-ba06-663d37851757" providerId="ADAL" clId="{F95BAA12-2F7A-3C90-8798-F78F05F5DD3B}" dt="2026-04-08T10:09:42.171" v="139" actId="14100"/>
        <pc:sldMkLst>
          <pc:docMk/>
          <pc:sldMk cId="3515526753" sldId="294"/>
        </pc:sldMkLst>
        <pc:spChg chg="mod">
          <ac:chgData name="Kaja Puljiz" userId="cfb58496-e742-4a82-ba06-663d37851757" providerId="ADAL" clId="{F95BAA12-2F7A-3C90-8798-F78F05F5DD3B}" dt="2026-04-08T10:09:42.171" v="139" actId="14100"/>
          <ac:spMkLst>
            <pc:docMk/>
            <pc:sldMk cId="3515526753" sldId="294"/>
            <ac:spMk id="2" creationId="{C2BB4564-94AD-E176-C0C8-39692F569C1F}"/>
          </ac:spMkLst>
        </pc:spChg>
        <pc:spChg chg="mod">
          <ac:chgData name="Kaja Puljiz" userId="cfb58496-e742-4a82-ba06-663d37851757" providerId="ADAL" clId="{F95BAA12-2F7A-3C90-8798-F78F05F5DD3B}" dt="2026-04-08T10:09:27.127" v="135" actId="1076"/>
          <ac:spMkLst>
            <pc:docMk/>
            <pc:sldMk cId="3515526753" sldId="294"/>
            <ac:spMk id="5" creationId="{22986506-0317-C088-3770-6C3270F78C47}"/>
          </ac:spMkLst>
        </pc:spChg>
        <pc:spChg chg="mod">
          <ac:chgData name="Kaja Puljiz" userId="cfb58496-e742-4a82-ba06-663d37851757" providerId="ADAL" clId="{F95BAA12-2F7A-3C90-8798-F78F05F5DD3B}" dt="2026-04-08T10:09:22.837" v="134" actId="1076"/>
          <ac:spMkLst>
            <pc:docMk/>
            <pc:sldMk cId="3515526753" sldId="294"/>
            <ac:spMk id="6" creationId="{70A61AE1-661C-D851-3685-0AF6A84DB84B}"/>
          </ac:spMkLst>
        </pc:spChg>
        <pc:picChg chg="mod">
          <ac:chgData name="Kaja Puljiz" userId="cfb58496-e742-4a82-ba06-663d37851757" providerId="ADAL" clId="{F95BAA12-2F7A-3C90-8798-F78F05F5DD3B}" dt="2026-04-08T10:09:34.292" v="137" actId="1076"/>
          <ac:picMkLst>
            <pc:docMk/>
            <pc:sldMk cId="3515526753" sldId="294"/>
            <ac:picMk id="4" creationId="{8E0AF2E1-B25E-7F8B-8166-7215522F41D0}"/>
          </ac:picMkLst>
        </pc:picChg>
        <pc:picChg chg="mod">
          <ac:chgData name="Kaja Puljiz" userId="cfb58496-e742-4a82-ba06-663d37851757" providerId="ADAL" clId="{F95BAA12-2F7A-3C90-8798-F78F05F5DD3B}" dt="2026-04-08T10:09:31.707" v="136" actId="1076"/>
          <ac:picMkLst>
            <pc:docMk/>
            <pc:sldMk cId="3515526753" sldId="294"/>
            <ac:picMk id="8" creationId="{8B404C47-2A0B-ED0E-8675-25DE90780D07}"/>
          </ac:picMkLst>
        </pc:picChg>
      </pc:sldChg>
      <pc:sldChg chg="addSp delSp modSp new mod setBg">
        <pc:chgData name="Kaja Puljiz" userId="cfb58496-e742-4a82-ba06-663d37851757" providerId="ADAL" clId="{F95BAA12-2F7A-3C90-8798-F78F05F5DD3B}" dt="2026-04-08T10:02:58.763" v="122" actId="26606"/>
        <pc:sldMkLst>
          <pc:docMk/>
          <pc:sldMk cId="3920328148" sldId="300"/>
        </pc:sldMkLst>
        <pc:spChg chg="mod">
          <ac:chgData name="Kaja Puljiz" userId="cfb58496-e742-4a82-ba06-663d37851757" providerId="ADAL" clId="{F95BAA12-2F7A-3C90-8798-F78F05F5DD3B}" dt="2026-04-08T10:02:58.763" v="122" actId="26606"/>
          <ac:spMkLst>
            <pc:docMk/>
            <pc:sldMk cId="3920328148" sldId="300"/>
            <ac:spMk id="2" creationId="{F09C7C58-7183-AF94-AA5E-AC7BFA2551C7}"/>
          </ac:spMkLst>
        </pc:spChg>
        <pc:spChg chg="del">
          <ac:chgData name="Kaja Puljiz" userId="cfb58496-e742-4a82-ba06-663d37851757" providerId="ADAL" clId="{F95BAA12-2F7A-3C90-8798-F78F05F5DD3B}" dt="2026-04-08T09:56:18.915" v="48" actId="931"/>
          <ac:spMkLst>
            <pc:docMk/>
            <pc:sldMk cId="3920328148" sldId="300"/>
            <ac:spMk id="3" creationId="{B2297F98-B9D6-4F6C-FFF9-DF8E5EF8CA3A}"/>
          </ac:spMkLst>
        </pc:spChg>
        <pc:spChg chg="add mod">
          <ac:chgData name="Kaja Puljiz" userId="cfb58496-e742-4a82-ba06-663d37851757" providerId="ADAL" clId="{F95BAA12-2F7A-3C90-8798-F78F05F5DD3B}" dt="2026-04-08T10:02:58.763" v="122" actId="26606"/>
          <ac:spMkLst>
            <pc:docMk/>
            <pc:sldMk cId="3920328148" sldId="300"/>
            <ac:spMk id="6" creationId="{47DE4ECF-A645-2E2F-A6A6-08D69F924D80}"/>
          </ac:spMkLst>
        </pc:spChg>
        <pc:spChg chg="add">
          <ac:chgData name="Kaja Puljiz" userId="cfb58496-e742-4a82-ba06-663d37851757" providerId="ADAL" clId="{F95BAA12-2F7A-3C90-8798-F78F05F5DD3B}" dt="2026-04-08T10:02:58.763" v="122" actId="26606"/>
          <ac:spMkLst>
            <pc:docMk/>
            <pc:sldMk cId="3920328148" sldId="300"/>
            <ac:spMk id="17" creationId="{E462C3FA-EE10-4283-83A9-F407C925C013}"/>
          </ac:spMkLst>
        </pc:spChg>
        <pc:spChg chg="add">
          <ac:chgData name="Kaja Puljiz" userId="cfb58496-e742-4a82-ba06-663d37851757" providerId="ADAL" clId="{F95BAA12-2F7A-3C90-8798-F78F05F5DD3B}" dt="2026-04-08T10:02:58.763" v="122" actId="26606"/>
          <ac:spMkLst>
            <pc:docMk/>
            <pc:sldMk cId="3920328148" sldId="300"/>
            <ac:spMk id="19" creationId="{419C4429-E272-408D-979C-9E5F7C0D3F45}"/>
          </ac:spMkLst>
        </pc:spChg>
        <pc:picChg chg="add mod ord">
          <ac:chgData name="Kaja Puljiz" userId="cfb58496-e742-4a82-ba06-663d37851757" providerId="ADAL" clId="{F95BAA12-2F7A-3C90-8798-F78F05F5DD3B}" dt="2026-04-08T10:02:58.763" v="122" actId="26606"/>
          <ac:picMkLst>
            <pc:docMk/>
            <pc:sldMk cId="3920328148" sldId="300"/>
            <ac:picMk id="4" creationId="{83B350C2-00BB-F3EA-3D0E-BDBB396875A2}"/>
          </ac:picMkLst>
        </pc:picChg>
        <pc:picChg chg="add mod ord">
          <ac:chgData name="Kaja Puljiz" userId="cfb58496-e742-4a82-ba06-663d37851757" providerId="ADAL" clId="{F95BAA12-2F7A-3C90-8798-F78F05F5DD3B}" dt="2026-04-08T10:02:58.763" v="122" actId="26606"/>
          <ac:picMkLst>
            <pc:docMk/>
            <pc:sldMk cId="3920328148" sldId="300"/>
            <ac:picMk id="5" creationId="{A86BA52D-4581-60AE-51E0-8EC2E70D6E48}"/>
          </ac:picMkLst>
        </pc:picChg>
        <pc:picChg chg="add del mod">
          <ac:chgData name="Kaja Puljiz" userId="cfb58496-e742-4a82-ba06-663d37851757" providerId="ADAL" clId="{F95BAA12-2F7A-3C90-8798-F78F05F5DD3B}" dt="2026-04-08T10:00:07.637" v="97" actId="21"/>
          <ac:picMkLst>
            <pc:docMk/>
            <pc:sldMk cId="3920328148" sldId="300"/>
            <ac:picMk id="7" creationId="{894D5078-D1CB-0BF9-F799-4294AAC5447B}"/>
          </ac:picMkLst>
        </pc:picChg>
        <pc:picChg chg="add del mod">
          <ac:chgData name="Kaja Puljiz" userId="cfb58496-e742-4a82-ba06-663d37851757" providerId="ADAL" clId="{F95BAA12-2F7A-3C90-8798-F78F05F5DD3B}" dt="2026-04-08T10:00:07.637" v="97" actId="21"/>
          <ac:picMkLst>
            <pc:docMk/>
            <pc:sldMk cId="3920328148" sldId="300"/>
            <ac:picMk id="8" creationId="{A7F5D99D-7426-7D02-13AF-1AFEFAB92E96}"/>
          </ac:picMkLst>
        </pc:picChg>
        <pc:picChg chg="add del mod">
          <ac:chgData name="Kaja Puljiz" userId="cfb58496-e742-4a82-ba06-663d37851757" providerId="ADAL" clId="{F95BAA12-2F7A-3C90-8798-F78F05F5DD3B}" dt="2026-04-08T10:00:45.373" v="100" actId="21"/>
          <ac:picMkLst>
            <pc:docMk/>
            <pc:sldMk cId="3920328148" sldId="300"/>
            <ac:picMk id="9" creationId="{44D99978-1CF0-B0C9-98FE-F2F37A4F1568}"/>
          </ac:picMkLst>
        </pc:picChg>
        <pc:picChg chg="add del mod">
          <ac:chgData name="Kaja Puljiz" userId="cfb58496-e742-4a82-ba06-663d37851757" providerId="ADAL" clId="{F95BAA12-2F7A-3C90-8798-F78F05F5DD3B}" dt="2026-04-08T10:00:45.373" v="100" actId="21"/>
          <ac:picMkLst>
            <pc:docMk/>
            <pc:sldMk cId="3920328148" sldId="300"/>
            <ac:picMk id="10" creationId="{FFC23223-B7F6-406C-1F2C-249B92C8ABA0}"/>
          </ac:picMkLst>
        </pc:picChg>
        <pc:picChg chg="add mod ord">
          <ac:chgData name="Kaja Puljiz" userId="cfb58496-e742-4a82-ba06-663d37851757" providerId="ADAL" clId="{F95BAA12-2F7A-3C90-8798-F78F05F5DD3B}" dt="2026-04-08T10:02:58.763" v="122" actId="26606"/>
          <ac:picMkLst>
            <pc:docMk/>
            <pc:sldMk cId="3920328148" sldId="300"/>
            <ac:picMk id="11" creationId="{D7639771-5224-7EC5-AD10-1CF1C793E6AA}"/>
          </ac:picMkLst>
        </pc:picChg>
        <pc:picChg chg="add mod">
          <ac:chgData name="Kaja Puljiz" userId="cfb58496-e742-4a82-ba06-663d37851757" providerId="ADAL" clId="{F95BAA12-2F7A-3C90-8798-F78F05F5DD3B}" dt="2026-04-08T10:02:58.763" v="122" actId="26606"/>
          <ac:picMkLst>
            <pc:docMk/>
            <pc:sldMk cId="3920328148" sldId="300"/>
            <ac:picMk id="12" creationId="{8A746911-E318-F6DD-CBF1-61D05CDF9FC7}"/>
          </ac:picMkLst>
        </pc:picChg>
      </pc:sldChg>
    </pc:docChg>
  </pc:docChgLst>
  <pc:docChgLst>
    <pc:chgData name="Kaja Puljiz" userId="S::kaja.puljiz@skole.hr::cfb58496-e742-4a82-ba06-663d37851757" providerId="AD" clId="Web-{1BC39950-3DAC-99CB-E0DC-15680C65A32E}"/>
    <pc:docChg chg="delSld modSld">
      <pc:chgData name="Kaja Puljiz" userId="S::kaja.puljiz@skole.hr::cfb58496-e742-4a82-ba06-663d37851757" providerId="AD" clId="Web-{1BC39950-3DAC-99CB-E0DC-15680C65A32E}" dt="2026-04-07T15:59:46.422" v="42" actId="1076"/>
      <pc:docMkLst>
        <pc:docMk/>
      </pc:docMkLst>
      <pc:sldChg chg="addSp delSp modSp mod setBg setClrOvrMap">
        <pc:chgData name="Kaja Puljiz" userId="S::kaja.puljiz@skole.hr::cfb58496-e742-4a82-ba06-663d37851757" providerId="AD" clId="Web-{1BC39950-3DAC-99CB-E0DC-15680C65A32E}" dt="2026-04-07T15:52:37.436" v="38" actId="1076"/>
        <pc:sldMkLst>
          <pc:docMk/>
          <pc:sldMk cId="2095891877" sldId="286"/>
        </pc:sldMkLst>
        <pc:spChg chg="mo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2" creationId="{1570399C-7BCA-0F20-9D86-49D21A2A5641}"/>
          </ac:spMkLst>
        </pc:spChg>
        <pc:spChg chg="del">
          <ac:chgData name="Kaja Puljiz" userId="S::kaja.puljiz@skole.hr::cfb58496-e742-4a82-ba06-663d37851757" providerId="AD" clId="Web-{1BC39950-3DAC-99CB-E0DC-15680C65A32E}" dt="2026-04-07T15:42:12.030" v="0"/>
          <ac:spMkLst>
            <pc:docMk/>
            <pc:sldMk cId="2095891877" sldId="286"/>
            <ac:spMk id="3" creationId="{072C3F2E-CA9B-7853-9571-8896B75E25FC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13" creationId="{2E2D6188-24E5-426A-BB2A-3FA2D6B9C3EF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15" creationId="{F6E384F5-137A-40B1-97F0-694CC6ECD59C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17" creationId="{9DBC4630-03DA-474F-BBCB-BA3AE6B317A4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19" creationId="{1208BC59-C84F-483F-80CD-FAEC74229B97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23" creationId="{78418A25-6EAC-4140-BFE6-284E1925B5EE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25" creationId="{6B9D64DB-4D5C-4A91-B45F-F301E3174F9F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27" creationId="{8E4F04B5-4D4A-4F70-8549-384AF535134B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29" creationId="{0D14DB62-3EB3-452E-89EE-30B0CDB0C8F4}"/>
          </ac:spMkLst>
        </pc:spChg>
        <pc:spChg chg="add">
          <ac:chgData name="Kaja Puljiz" userId="S::kaja.puljiz@skole.hr::cfb58496-e742-4a82-ba06-663d37851757" providerId="AD" clId="Web-{1BC39950-3DAC-99CB-E0DC-15680C65A32E}" dt="2026-04-07T15:51:05.481" v="19"/>
          <ac:spMkLst>
            <pc:docMk/>
            <pc:sldMk cId="2095891877" sldId="286"/>
            <ac:spMk id="31" creationId="{CB14CE1B-4BC5-4EF2-BE3D-05E4F580B3DB}"/>
          </ac:spMkLst>
        </pc:spChg>
        <pc:picChg chg="add mod ord modCrop">
          <ac:chgData name="Kaja Puljiz" userId="S::kaja.puljiz@skole.hr::cfb58496-e742-4a82-ba06-663d37851757" providerId="AD" clId="Web-{1BC39950-3DAC-99CB-E0DC-15680C65A32E}" dt="2026-04-07T15:51:29.794" v="23"/>
          <ac:picMkLst>
            <pc:docMk/>
            <pc:sldMk cId="2095891877" sldId="286"/>
            <ac:picMk id="4" creationId="{3A238B22-B3A0-A81E-091F-66332C2392C6}"/>
          </ac:picMkLst>
        </pc:picChg>
        <pc:picChg chg="add mod modCrop">
          <ac:chgData name="Kaja Puljiz" userId="S::kaja.puljiz@skole.hr::cfb58496-e742-4a82-ba06-663d37851757" providerId="AD" clId="Web-{1BC39950-3DAC-99CB-E0DC-15680C65A32E}" dt="2026-04-07T15:52:37.436" v="38" actId="1076"/>
          <ac:picMkLst>
            <pc:docMk/>
            <pc:sldMk cId="2095891877" sldId="286"/>
            <ac:picMk id="5" creationId="{D712D4C6-92FC-7998-D673-3298B84C99B8}"/>
          </ac:picMkLst>
        </pc:picChg>
        <pc:picChg chg="add mod modCrop">
          <ac:chgData name="Kaja Puljiz" userId="S::kaja.puljiz@skole.hr::cfb58496-e742-4a82-ba06-663d37851757" providerId="AD" clId="Web-{1BC39950-3DAC-99CB-E0DC-15680C65A32E}" dt="2026-04-07T15:51:47.169" v="28" actId="1076"/>
          <ac:picMkLst>
            <pc:docMk/>
            <pc:sldMk cId="2095891877" sldId="286"/>
            <ac:picMk id="6" creationId="{EA9CC6D5-DC21-60C9-B523-27DA5404B375}"/>
          </ac:picMkLst>
        </pc:picChg>
        <pc:picChg chg="add mod modCrop">
          <ac:chgData name="Kaja Puljiz" userId="S::kaja.puljiz@skole.hr::cfb58496-e742-4a82-ba06-663d37851757" providerId="AD" clId="Web-{1BC39950-3DAC-99CB-E0DC-15680C65A32E}" dt="2026-04-07T15:48:11.948" v="15" actId="1076"/>
          <ac:picMkLst>
            <pc:docMk/>
            <pc:sldMk cId="2095891877" sldId="286"/>
            <ac:picMk id="7" creationId="{1F9DF832-3964-6325-B8D0-C5791C0BA5FD}"/>
          </ac:picMkLst>
        </pc:picChg>
        <pc:picChg chg="add mod modCrop">
          <ac:chgData name="Kaja Puljiz" userId="S::kaja.puljiz@skole.hr::cfb58496-e742-4a82-ba06-663d37851757" providerId="AD" clId="Web-{1BC39950-3DAC-99CB-E0DC-15680C65A32E}" dt="2026-04-07T15:52:20.451" v="34" actId="1076"/>
          <ac:picMkLst>
            <pc:docMk/>
            <pc:sldMk cId="2095891877" sldId="286"/>
            <ac:picMk id="8" creationId="{DD8D3634-EC83-6826-1F80-4825357487B4}"/>
          </ac:picMkLst>
        </pc:picChg>
      </pc:sldChg>
      <pc:sldChg chg="del">
        <pc:chgData name="Kaja Puljiz" userId="S::kaja.puljiz@skole.hr::cfb58496-e742-4a82-ba06-663d37851757" providerId="AD" clId="Web-{1BC39950-3DAC-99CB-E0DC-15680C65A32E}" dt="2026-04-07T15:57:30.665" v="39"/>
        <pc:sldMkLst>
          <pc:docMk/>
          <pc:sldMk cId="3463477829" sldId="288"/>
        </pc:sldMkLst>
      </pc:sldChg>
      <pc:sldChg chg="addSp modSp">
        <pc:chgData name="Kaja Puljiz" userId="S::kaja.puljiz@skole.hr::cfb58496-e742-4a82-ba06-663d37851757" providerId="AD" clId="Web-{1BC39950-3DAC-99CB-E0DC-15680C65A32E}" dt="2026-04-07T15:59:46.422" v="42" actId="1076"/>
        <pc:sldMkLst>
          <pc:docMk/>
          <pc:sldMk cId="3548165323" sldId="290"/>
        </pc:sldMkLst>
        <pc:picChg chg="add mod">
          <ac:chgData name="Kaja Puljiz" userId="S::kaja.puljiz@skole.hr::cfb58496-e742-4a82-ba06-663d37851757" providerId="AD" clId="Web-{1BC39950-3DAC-99CB-E0DC-15680C65A32E}" dt="2026-04-07T15:59:46.422" v="42" actId="1076"/>
          <ac:picMkLst>
            <pc:docMk/>
            <pc:sldMk cId="3548165323" sldId="290"/>
            <ac:picMk id="5" creationId="{76565F3C-A83A-49FC-4E72-4D64301B2386}"/>
          </ac:picMkLst>
        </pc:picChg>
      </pc:sldChg>
    </pc:docChg>
  </pc:docChgLst>
  <pc:docChgLst>
    <pc:chgData name="Kaja Puljiz" userId="S::kaja.puljiz@skole.hr::cfb58496-e742-4a82-ba06-663d37851757" providerId="AD" clId="Web-{588B3696-7695-9347-F762-12A40998E349}"/>
    <pc:docChg chg="addSld delSld modSld">
      <pc:chgData name="Kaja Puljiz" userId="S::kaja.puljiz@skole.hr::cfb58496-e742-4a82-ba06-663d37851757" providerId="AD" clId="Web-{588B3696-7695-9347-F762-12A40998E349}" dt="2026-04-07T15:35:59.248" v="907"/>
      <pc:docMkLst>
        <pc:docMk/>
      </pc:docMkLst>
      <pc:sldChg chg="modSp">
        <pc:chgData name="Kaja Puljiz" userId="S::kaja.puljiz@skole.hr::cfb58496-e742-4a82-ba06-663d37851757" providerId="AD" clId="Web-{588B3696-7695-9347-F762-12A40998E349}" dt="2026-04-06T19:43:46.586" v="888" actId="20577"/>
        <pc:sldMkLst>
          <pc:docMk/>
          <pc:sldMk cId="1560033316" sldId="258"/>
        </pc:sldMkLst>
        <pc:spChg chg="mod">
          <ac:chgData name="Kaja Puljiz" userId="S::kaja.puljiz@skole.hr::cfb58496-e742-4a82-ba06-663d37851757" providerId="AD" clId="Web-{588B3696-7695-9347-F762-12A40998E349}" dt="2026-04-06T19:43:46.586" v="888" actId="20577"/>
          <ac:spMkLst>
            <pc:docMk/>
            <pc:sldMk cId="1560033316" sldId="258"/>
            <ac:spMk id="3" creationId="{677DBB98-6031-0E45-2D41-2BD15E6962FB}"/>
          </ac:spMkLst>
        </pc:spChg>
      </pc:sldChg>
      <pc:sldChg chg="addSp delSp modSp mod setBg">
        <pc:chgData name="Kaja Puljiz" userId="S::kaja.puljiz@skole.hr::cfb58496-e742-4a82-ba06-663d37851757" providerId="AD" clId="Web-{588B3696-7695-9347-F762-12A40998E349}" dt="2026-04-06T19:10:40.947" v="650"/>
        <pc:sldMkLst>
          <pc:docMk/>
          <pc:sldMk cId="1881935188" sldId="259"/>
        </pc:sldMkLst>
        <pc:spChg chg="mod">
          <ac:chgData name="Kaja Puljiz" userId="S::kaja.puljiz@skole.hr::cfb58496-e742-4a82-ba06-663d37851757" providerId="AD" clId="Web-{588B3696-7695-9347-F762-12A40998E349}" dt="2026-04-06T19:10:40.947" v="650"/>
          <ac:spMkLst>
            <pc:docMk/>
            <pc:sldMk cId="1881935188" sldId="259"/>
            <ac:spMk id="2" creationId="{BA8B6EB8-411A-42BD-360A-BA31610D2A0F}"/>
          </ac:spMkLst>
        </pc:spChg>
        <pc:spChg chg="add">
          <ac:chgData name="Kaja Puljiz" userId="S::kaja.puljiz@skole.hr::cfb58496-e742-4a82-ba06-663d37851757" providerId="AD" clId="Web-{588B3696-7695-9347-F762-12A40998E349}" dt="2026-04-06T19:10:40.947" v="650"/>
          <ac:spMkLst>
            <pc:docMk/>
            <pc:sldMk cId="1881935188" sldId="259"/>
            <ac:spMk id="9" creationId="{D4771268-CB57-404A-9271-370EB28F6090}"/>
          </ac:spMkLst>
        </pc:spChg>
        <pc:picChg chg="add mod ord">
          <ac:chgData name="Kaja Puljiz" userId="S::kaja.puljiz@skole.hr::cfb58496-e742-4a82-ba06-663d37851757" providerId="AD" clId="Web-{588B3696-7695-9347-F762-12A40998E349}" dt="2026-04-06T19:10:40.947" v="650"/>
          <ac:picMkLst>
            <pc:docMk/>
            <pc:sldMk cId="1881935188" sldId="259"/>
            <ac:picMk id="4" creationId="{51E75A6C-E5A7-ACED-3074-B9F9A7D55CF1}"/>
          </ac:picMkLst>
        </pc:picChg>
      </pc:sldChg>
      <pc:sldChg chg="modSp">
        <pc:chgData name="Kaja Puljiz" userId="S::kaja.puljiz@skole.hr::cfb58496-e742-4a82-ba06-663d37851757" providerId="AD" clId="Web-{588B3696-7695-9347-F762-12A40998E349}" dt="2026-04-06T16:43:52.017" v="37" actId="20577"/>
        <pc:sldMkLst>
          <pc:docMk/>
          <pc:sldMk cId="1772145605" sldId="262"/>
        </pc:sldMkLst>
        <pc:spChg chg="mod">
          <ac:chgData name="Kaja Puljiz" userId="S::kaja.puljiz@skole.hr::cfb58496-e742-4a82-ba06-663d37851757" providerId="AD" clId="Web-{588B3696-7695-9347-F762-12A40998E349}" dt="2026-04-06T16:43:52.017" v="37" actId="20577"/>
          <ac:spMkLst>
            <pc:docMk/>
            <pc:sldMk cId="1772145605" sldId="262"/>
            <ac:spMk id="3" creationId="{EBBF22FE-8CF4-DAA8-ABFD-456B3DBD2833}"/>
          </ac:spMkLst>
        </pc:spChg>
      </pc:sldChg>
      <pc:sldChg chg="addSp modSp">
        <pc:chgData name="Kaja Puljiz" userId="S::kaja.puljiz@skole.hr::cfb58496-e742-4a82-ba06-663d37851757" providerId="AD" clId="Web-{588B3696-7695-9347-F762-12A40998E349}" dt="2026-04-06T19:41:38.365" v="793" actId="1076"/>
        <pc:sldMkLst>
          <pc:docMk/>
          <pc:sldMk cId="2089505252" sldId="265"/>
        </pc:sldMkLst>
        <pc:spChg chg="mod">
          <ac:chgData name="Kaja Puljiz" userId="S::kaja.puljiz@skole.hr::cfb58496-e742-4a82-ba06-663d37851757" providerId="AD" clId="Web-{588B3696-7695-9347-F762-12A40998E349}" dt="2026-04-06T19:41:10.880" v="792" actId="1076"/>
          <ac:spMkLst>
            <pc:docMk/>
            <pc:sldMk cId="2089505252" sldId="265"/>
            <ac:spMk id="3" creationId="{B00275FB-BFDE-782D-4661-2D1B2C3EBF84}"/>
          </ac:spMkLst>
        </pc:spChg>
        <pc:spChg chg="mod">
          <ac:chgData name="Kaja Puljiz" userId="S::kaja.puljiz@skole.hr::cfb58496-e742-4a82-ba06-663d37851757" providerId="AD" clId="Web-{588B3696-7695-9347-F762-12A40998E349}" dt="2026-04-06T19:41:00.240" v="789" actId="1076"/>
          <ac:spMkLst>
            <pc:docMk/>
            <pc:sldMk cId="2089505252" sldId="265"/>
            <ac:spMk id="4" creationId="{65CCB700-4D20-F546-2199-55CAB811A893}"/>
          </ac:spMkLst>
        </pc:spChg>
        <pc:picChg chg="add mod">
          <ac:chgData name="Kaja Puljiz" userId="S::kaja.puljiz@skole.hr::cfb58496-e742-4a82-ba06-663d37851757" providerId="AD" clId="Web-{588B3696-7695-9347-F762-12A40998E349}" dt="2026-04-06T19:41:38.365" v="793" actId="1076"/>
          <ac:picMkLst>
            <pc:docMk/>
            <pc:sldMk cId="2089505252" sldId="265"/>
            <ac:picMk id="5" creationId="{1C74A4F0-CFD6-EA40-275E-BC702DEBF446}"/>
          </ac:picMkLst>
        </pc:picChg>
      </pc:sldChg>
      <pc:sldChg chg="addSp modSp">
        <pc:chgData name="Kaja Puljiz" userId="S::kaja.puljiz@skole.hr::cfb58496-e742-4a82-ba06-663d37851757" providerId="AD" clId="Web-{588B3696-7695-9347-F762-12A40998E349}" dt="2026-04-06T19:27:26.407" v="679" actId="14100"/>
        <pc:sldMkLst>
          <pc:docMk/>
          <pc:sldMk cId="3184820917" sldId="266"/>
        </pc:sldMkLst>
        <pc:picChg chg="add mod">
          <ac:chgData name="Kaja Puljiz" userId="S::kaja.puljiz@skole.hr::cfb58496-e742-4a82-ba06-663d37851757" providerId="AD" clId="Web-{588B3696-7695-9347-F762-12A40998E349}" dt="2026-04-06T19:27:20.750" v="677" actId="14100"/>
          <ac:picMkLst>
            <pc:docMk/>
            <pc:sldMk cId="3184820917" sldId="266"/>
            <ac:picMk id="5" creationId="{2AAFECF2-5F87-F2F0-E493-F4D2D4C23BB5}"/>
          </ac:picMkLst>
        </pc:picChg>
        <pc:picChg chg="add mod">
          <ac:chgData name="Kaja Puljiz" userId="S::kaja.puljiz@skole.hr::cfb58496-e742-4a82-ba06-663d37851757" providerId="AD" clId="Web-{588B3696-7695-9347-F762-12A40998E349}" dt="2026-04-06T19:27:26.407" v="679" actId="14100"/>
          <ac:picMkLst>
            <pc:docMk/>
            <pc:sldMk cId="3184820917" sldId="266"/>
            <ac:picMk id="6" creationId="{29F1547E-321F-1F1F-A8C7-49909CC17C04}"/>
          </ac:picMkLst>
        </pc:picChg>
      </pc:sldChg>
      <pc:sldChg chg="addSp delSp modSp">
        <pc:chgData name="Kaja Puljiz" userId="S::kaja.puljiz@skole.hr::cfb58496-e742-4a82-ba06-663d37851757" providerId="AD" clId="Web-{588B3696-7695-9347-F762-12A40998E349}" dt="2026-04-06T18:12:00.533" v="474" actId="1076"/>
        <pc:sldMkLst>
          <pc:docMk/>
          <pc:sldMk cId="1984018930" sldId="277"/>
        </pc:sldMkLst>
        <pc:spChg chg="mod">
          <ac:chgData name="Kaja Puljiz" userId="S::kaja.puljiz@skole.hr::cfb58496-e742-4a82-ba06-663d37851757" providerId="AD" clId="Web-{588B3696-7695-9347-F762-12A40998E349}" dt="2026-04-06T16:45:08.908" v="50" actId="1076"/>
          <ac:spMkLst>
            <pc:docMk/>
            <pc:sldMk cId="1984018930" sldId="277"/>
            <ac:spMk id="2" creationId="{B793916D-7240-6E82-895E-5D2C6D8B17C9}"/>
          </ac:spMkLst>
        </pc:spChg>
        <pc:spChg chg="mod">
          <ac:chgData name="Kaja Puljiz" userId="S::kaja.puljiz@skole.hr::cfb58496-e742-4a82-ba06-663d37851757" providerId="AD" clId="Web-{588B3696-7695-9347-F762-12A40998E349}" dt="2026-04-06T18:02:57.381" v="360" actId="20577"/>
          <ac:spMkLst>
            <pc:docMk/>
            <pc:sldMk cId="1984018930" sldId="277"/>
            <ac:spMk id="3" creationId="{8C203A11-3739-FE28-2118-6644B06D47A9}"/>
          </ac:spMkLst>
        </pc:spChg>
        <pc:picChg chg="add mod modCrop">
          <ac:chgData name="Kaja Puljiz" userId="S::kaja.puljiz@skole.hr::cfb58496-e742-4a82-ba06-663d37851757" providerId="AD" clId="Web-{588B3696-7695-9347-F762-12A40998E349}" dt="2026-04-06T18:12:00.533" v="474" actId="1076"/>
          <ac:picMkLst>
            <pc:docMk/>
            <pc:sldMk cId="1984018930" sldId="277"/>
            <ac:picMk id="6" creationId="{225560F4-F531-A186-1EEE-D7BF0555226A}"/>
          </ac:picMkLst>
        </pc:picChg>
        <pc:picChg chg="add mod modCrop">
          <ac:chgData name="Kaja Puljiz" userId="S::kaja.puljiz@skole.hr::cfb58496-e742-4a82-ba06-663d37851757" providerId="AD" clId="Web-{588B3696-7695-9347-F762-12A40998E349}" dt="2026-04-06T18:11:49.330" v="468" actId="1076"/>
          <ac:picMkLst>
            <pc:docMk/>
            <pc:sldMk cId="1984018930" sldId="277"/>
            <ac:picMk id="7" creationId="{A10EFCEE-A964-6FAC-F656-0125247B5390}"/>
          </ac:picMkLst>
        </pc:picChg>
        <pc:picChg chg="add mod modCrop">
          <ac:chgData name="Kaja Puljiz" userId="S::kaja.puljiz@skole.hr::cfb58496-e742-4a82-ba06-663d37851757" providerId="AD" clId="Web-{588B3696-7695-9347-F762-12A40998E349}" dt="2026-04-06T18:11:56.268" v="472" actId="1076"/>
          <ac:picMkLst>
            <pc:docMk/>
            <pc:sldMk cId="1984018930" sldId="277"/>
            <ac:picMk id="8" creationId="{9512B9F8-2A82-24F3-E03C-481A1FC411A6}"/>
          </ac:picMkLst>
        </pc:picChg>
      </pc:sldChg>
      <pc:sldChg chg="addSp delSp modSp">
        <pc:chgData name="Kaja Puljiz" userId="S::kaja.puljiz@skole.hr::cfb58496-e742-4a82-ba06-663d37851757" providerId="AD" clId="Web-{588B3696-7695-9347-F762-12A40998E349}" dt="2026-04-06T17:26:22.612" v="340" actId="14100"/>
        <pc:sldMkLst>
          <pc:docMk/>
          <pc:sldMk cId="1998571553" sldId="279"/>
        </pc:sldMkLst>
        <pc:picChg chg="add mod ord">
          <ac:chgData name="Kaja Puljiz" userId="S::kaja.puljiz@skole.hr::cfb58496-e742-4a82-ba06-663d37851757" providerId="AD" clId="Web-{588B3696-7695-9347-F762-12A40998E349}" dt="2026-04-06T17:26:15.377" v="338" actId="1076"/>
          <ac:picMkLst>
            <pc:docMk/>
            <pc:sldMk cId="1998571553" sldId="279"/>
            <ac:picMk id="4" creationId="{DA502079-7FFD-DA45-4C7A-7E3CF80D772A}"/>
          </ac:picMkLst>
        </pc:picChg>
        <pc:picChg chg="add mod">
          <ac:chgData name="Kaja Puljiz" userId="S::kaja.puljiz@skole.hr::cfb58496-e742-4a82-ba06-663d37851757" providerId="AD" clId="Web-{588B3696-7695-9347-F762-12A40998E349}" dt="2026-04-06T17:26:22.612" v="340" actId="14100"/>
          <ac:picMkLst>
            <pc:docMk/>
            <pc:sldMk cId="1998571553" sldId="279"/>
            <ac:picMk id="5" creationId="{75CF2DFD-F70D-DE85-DF5F-700045F4A9B8}"/>
          </ac:picMkLst>
        </pc:picChg>
      </pc:sldChg>
      <pc:sldChg chg="addSp delSp modSp mod setBg">
        <pc:chgData name="Kaja Puljiz" userId="S::kaja.puljiz@skole.hr::cfb58496-e742-4a82-ba06-663d37851757" providerId="AD" clId="Web-{588B3696-7695-9347-F762-12A40998E349}" dt="2026-04-06T18:22:14.081" v="562"/>
        <pc:sldMkLst>
          <pc:docMk/>
          <pc:sldMk cId="1518453396" sldId="282"/>
        </pc:sldMkLst>
        <pc:spChg chg="mod">
          <ac:chgData name="Kaja Puljiz" userId="S::kaja.puljiz@skole.hr::cfb58496-e742-4a82-ba06-663d37851757" providerId="AD" clId="Web-{588B3696-7695-9347-F762-12A40998E349}" dt="2026-04-06T18:22:14.081" v="562"/>
          <ac:spMkLst>
            <pc:docMk/>
            <pc:sldMk cId="1518453396" sldId="282"/>
            <ac:spMk id="2" creationId="{AFD5E3AF-1110-9EA1-2B8D-8406D061C13B}"/>
          </ac:spMkLst>
        </pc:spChg>
      </pc:sldChg>
      <pc:sldChg chg="addSp delSp modSp mod setBg">
        <pc:chgData name="Kaja Puljiz" userId="S::kaja.puljiz@skole.hr::cfb58496-e742-4a82-ba06-663d37851757" providerId="AD" clId="Web-{588B3696-7695-9347-F762-12A40998E349}" dt="2026-04-06T17:16:43.002" v="316"/>
        <pc:sldMkLst>
          <pc:docMk/>
          <pc:sldMk cId="686225770" sldId="285"/>
        </pc:sldMkLst>
        <pc:spChg chg="mod">
          <ac:chgData name="Kaja Puljiz" userId="S::kaja.puljiz@skole.hr::cfb58496-e742-4a82-ba06-663d37851757" providerId="AD" clId="Web-{588B3696-7695-9347-F762-12A40998E349}" dt="2026-04-06T17:16:43.002" v="316"/>
          <ac:spMkLst>
            <pc:docMk/>
            <pc:sldMk cId="686225770" sldId="285"/>
            <ac:spMk id="2" creationId="{24177ACB-CED8-ABC4-0FE7-D8E6879834C6}"/>
          </ac:spMkLst>
        </pc:spChg>
        <pc:spChg chg="add">
          <ac:chgData name="Kaja Puljiz" userId="S::kaja.puljiz@skole.hr::cfb58496-e742-4a82-ba06-663d37851757" providerId="AD" clId="Web-{588B3696-7695-9347-F762-12A40998E349}" dt="2026-04-06T17:16:43.002" v="316"/>
          <ac:spMkLst>
            <pc:docMk/>
            <pc:sldMk cId="686225770" sldId="285"/>
            <ac:spMk id="26" creationId="{37C89E4B-3C9F-44B9-8B86-D9E3D112D8EC}"/>
          </ac:spMkLst>
        </pc:spChg>
        <pc:picChg chg="add mod">
          <ac:chgData name="Kaja Puljiz" userId="S::kaja.puljiz@skole.hr::cfb58496-e742-4a82-ba06-663d37851757" providerId="AD" clId="Web-{588B3696-7695-9347-F762-12A40998E349}" dt="2026-04-06T17:16:43.002" v="316"/>
          <ac:picMkLst>
            <pc:docMk/>
            <pc:sldMk cId="686225770" sldId="285"/>
            <ac:picMk id="5" creationId="{F1467514-3CF5-5249-6B4F-849BC5A003E9}"/>
          </ac:picMkLst>
        </pc:picChg>
      </pc:sldChg>
      <pc:sldChg chg="modSp">
        <pc:chgData name="Kaja Puljiz" userId="S::kaja.puljiz@skole.hr::cfb58496-e742-4a82-ba06-663d37851757" providerId="AD" clId="Web-{588B3696-7695-9347-F762-12A40998E349}" dt="2026-04-06T16:57:36.220" v="192" actId="20577"/>
        <pc:sldMkLst>
          <pc:docMk/>
          <pc:sldMk cId="2095891877" sldId="286"/>
        </pc:sldMkLst>
        <pc:spChg chg="mod">
          <ac:chgData name="Kaja Puljiz" userId="S::kaja.puljiz@skole.hr::cfb58496-e742-4a82-ba06-663d37851757" providerId="AD" clId="Web-{588B3696-7695-9347-F762-12A40998E349}" dt="2026-04-06T16:57:36.220" v="192" actId="20577"/>
          <ac:spMkLst>
            <pc:docMk/>
            <pc:sldMk cId="2095891877" sldId="286"/>
            <ac:spMk id="2" creationId="{1570399C-7BCA-0F20-9D86-49D21A2A5641}"/>
          </ac:spMkLst>
        </pc:spChg>
      </pc:sldChg>
      <pc:sldChg chg="addSp modSp mod setBg">
        <pc:chgData name="Kaja Puljiz" userId="S::kaja.puljiz@skole.hr::cfb58496-e742-4a82-ba06-663d37851757" providerId="AD" clId="Web-{588B3696-7695-9347-F762-12A40998E349}" dt="2026-04-06T18:21:38.219" v="561"/>
        <pc:sldMkLst>
          <pc:docMk/>
          <pc:sldMk cId="4145232423" sldId="287"/>
        </pc:sldMkLst>
        <pc:spChg chg="mod">
          <ac:chgData name="Kaja Puljiz" userId="S::kaja.puljiz@skole.hr::cfb58496-e742-4a82-ba06-663d37851757" providerId="AD" clId="Web-{588B3696-7695-9347-F762-12A40998E349}" dt="2026-04-06T18:19:40.802" v="553"/>
          <ac:spMkLst>
            <pc:docMk/>
            <pc:sldMk cId="4145232423" sldId="287"/>
            <ac:spMk id="2" creationId="{66DAD8ED-4C8F-D284-77F2-D61C220EC486}"/>
          </ac:spMkLst>
        </pc:spChg>
        <pc:spChg chg="mod">
          <ac:chgData name="Kaja Puljiz" userId="S::kaja.puljiz@skole.hr::cfb58496-e742-4a82-ba06-663d37851757" providerId="AD" clId="Web-{588B3696-7695-9347-F762-12A40998E349}" dt="2026-04-06T18:19:40.802" v="553"/>
          <ac:spMkLst>
            <pc:docMk/>
            <pc:sldMk cId="4145232423" sldId="287"/>
            <ac:spMk id="3" creationId="{134F1DDC-9243-FEDE-E6BD-D561E7DFDE1E}"/>
          </ac:spMkLst>
        </pc:spChg>
        <pc:spChg chg="add">
          <ac:chgData name="Kaja Puljiz" userId="S::kaja.puljiz@skole.hr::cfb58496-e742-4a82-ba06-663d37851757" providerId="AD" clId="Web-{588B3696-7695-9347-F762-12A40998E349}" dt="2026-04-06T18:19:40.802" v="553"/>
          <ac:spMkLst>
            <pc:docMk/>
            <pc:sldMk cId="4145232423" sldId="287"/>
            <ac:spMk id="10" creationId="{61293230-B0F6-45B1-96D1-13D18E242995}"/>
          </ac:spMkLst>
        </pc:spChg>
        <pc:spChg chg="add">
          <ac:chgData name="Kaja Puljiz" userId="S::kaja.puljiz@skole.hr::cfb58496-e742-4a82-ba06-663d37851757" providerId="AD" clId="Web-{588B3696-7695-9347-F762-12A40998E349}" dt="2026-04-06T18:19:40.802" v="553"/>
          <ac:spMkLst>
            <pc:docMk/>
            <pc:sldMk cId="4145232423" sldId="287"/>
            <ac:spMk id="12" creationId="{0A1E0707-4985-454B-ACE0-4855BB55875E}"/>
          </ac:spMkLst>
        </pc:spChg>
        <pc:picChg chg="add mod">
          <ac:chgData name="Kaja Puljiz" userId="S::kaja.puljiz@skole.hr::cfb58496-e742-4a82-ba06-663d37851757" providerId="AD" clId="Web-{588B3696-7695-9347-F762-12A40998E349}" dt="2026-04-06T18:19:40.802" v="553"/>
          <ac:picMkLst>
            <pc:docMk/>
            <pc:sldMk cId="4145232423" sldId="287"/>
            <ac:picMk id="4" creationId="{DFE1E1F0-3071-C3B5-5964-44CFCA2ADD36}"/>
          </ac:picMkLst>
        </pc:picChg>
        <pc:picChg chg="add mod modCrop">
          <ac:chgData name="Kaja Puljiz" userId="S::kaja.puljiz@skole.hr::cfb58496-e742-4a82-ba06-663d37851757" providerId="AD" clId="Web-{588B3696-7695-9347-F762-12A40998E349}" dt="2026-04-06T18:21:38.219" v="561"/>
          <ac:picMkLst>
            <pc:docMk/>
            <pc:sldMk cId="4145232423" sldId="287"/>
            <ac:picMk id="5" creationId="{71E2C96D-FC72-58BD-C5DE-6A0D3EEE01E0}"/>
          </ac:picMkLst>
        </pc:picChg>
      </pc:sldChg>
      <pc:sldChg chg="addSp modSp">
        <pc:chgData name="Kaja Puljiz" userId="S::kaja.puljiz@skole.hr::cfb58496-e742-4a82-ba06-663d37851757" providerId="AD" clId="Web-{588B3696-7695-9347-F762-12A40998E349}" dt="2026-04-06T16:50:02.894" v="128" actId="1076"/>
        <pc:sldMkLst>
          <pc:docMk/>
          <pc:sldMk cId="3548165323" sldId="290"/>
        </pc:sldMkLst>
        <pc:spChg chg="mod">
          <ac:chgData name="Kaja Puljiz" userId="S::kaja.puljiz@skole.hr::cfb58496-e742-4a82-ba06-663d37851757" providerId="AD" clId="Web-{588B3696-7695-9347-F762-12A40998E349}" dt="2026-04-06T16:45:49.642" v="60" actId="20577"/>
          <ac:spMkLst>
            <pc:docMk/>
            <pc:sldMk cId="3548165323" sldId="290"/>
            <ac:spMk id="2" creationId="{433E5C62-BA2D-796A-7EE5-29014724BF9C}"/>
          </ac:spMkLst>
        </pc:spChg>
        <pc:spChg chg="mod">
          <ac:chgData name="Kaja Puljiz" userId="S::kaja.puljiz@skole.hr::cfb58496-e742-4a82-ba06-663d37851757" providerId="AD" clId="Web-{588B3696-7695-9347-F762-12A40998E349}" dt="2026-04-06T16:50:02.894" v="128" actId="1076"/>
          <ac:spMkLst>
            <pc:docMk/>
            <pc:sldMk cId="3548165323" sldId="290"/>
            <ac:spMk id="3" creationId="{1D0D308F-83F2-3F9F-416E-093DE35641C1}"/>
          </ac:spMkLst>
        </pc:spChg>
        <pc:picChg chg="add mod">
          <ac:chgData name="Kaja Puljiz" userId="S::kaja.puljiz@skole.hr::cfb58496-e742-4a82-ba06-663d37851757" providerId="AD" clId="Web-{588B3696-7695-9347-F762-12A40998E349}" dt="2026-04-06T16:49:57.207" v="127" actId="1076"/>
          <ac:picMkLst>
            <pc:docMk/>
            <pc:sldMk cId="3548165323" sldId="290"/>
            <ac:picMk id="4" creationId="{53A74E48-95D6-6D51-9452-3A4C4E0D4B55}"/>
          </ac:picMkLst>
        </pc:picChg>
      </pc:sldChg>
      <pc:sldChg chg="addSp modSp">
        <pc:chgData name="Kaja Puljiz" userId="S::kaja.puljiz@skole.hr::cfb58496-e742-4a82-ba06-663d37851757" providerId="AD" clId="Web-{588B3696-7695-9347-F762-12A40998E349}" dt="2026-04-06T18:28:06.017" v="632" actId="20577"/>
        <pc:sldMkLst>
          <pc:docMk/>
          <pc:sldMk cId="1352603653" sldId="291"/>
        </pc:sldMkLst>
        <pc:spChg chg="mod">
          <ac:chgData name="Kaja Puljiz" userId="S::kaja.puljiz@skole.hr::cfb58496-e742-4a82-ba06-663d37851757" providerId="AD" clId="Web-{588B3696-7695-9347-F762-12A40998E349}" dt="2026-04-06T16:53:03.555" v="144" actId="20577"/>
          <ac:spMkLst>
            <pc:docMk/>
            <pc:sldMk cId="1352603653" sldId="291"/>
            <ac:spMk id="2" creationId="{FF788AAE-8526-FC1B-D7E3-B7BCFA7BDEA7}"/>
          </ac:spMkLst>
        </pc:spChg>
        <pc:spChg chg="mod">
          <ac:chgData name="Kaja Puljiz" userId="S::kaja.puljiz@skole.hr::cfb58496-e742-4a82-ba06-663d37851757" providerId="AD" clId="Web-{588B3696-7695-9347-F762-12A40998E349}" dt="2026-04-06T18:28:06.017" v="632" actId="20577"/>
          <ac:spMkLst>
            <pc:docMk/>
            <pc:sldMk cId="1352603653" sldId="291"/>
            <ac:spMk id="3" creationId="{6216F6E7-ADA2-D622-48A7-B59F584DBED8}"/>
          </ac:spMkLst>
        </pc:spChg>
        <pc:picChg chg="add mod">
          <ac:chgData name="Kaja Puljiz" userId="S::kaja.puljiz@skole.hr::cfb58496-e742-4a82-ba06-663d37851757" providerId="AD" clId="Web-{588B3696-7695-9347-F762-12A40998E349}" dt="2026-04-06T18:24:18.650" v="607" actId="1076"/>
          <ac:picMkLst>
            <pc:docMk/>
            <pc:sldMk cId="1352603653" sldId="291"/>
            <ac:picMk id="4" creationId="{95207F60-301A-FD9E-B949-BF2148A7AD2C}"/>
          </ac:picMkLst>
        </pc:picChg>
      </pc:sldChg>
      <pc:sldChg chg="addSp delSp modSp new">
        <pc:chgData name="Kaja Puljiz" userId="S::kaja.puljiz@skole.hr::cfb58496-e742-4a82-ba06-663d37851757" providerId="AD" clId="Web-{588B3696-7695-9347-F762-12A40998E349}" dt="2026-04-06T17:14:55.419" v="268" actId="20577"/>
        <pc:sldMkLst>
          <pc:docMk/>
          <pc:sldMk cId="4227587324" sldId="292"/>
        </pc:sldMkLst>
        <pc:spChg chg="mod">
          <ac:chgData name="Kaja Puljiz" userId="S::kaja.puljiz@skole.hr::cfb58496-e742-4a82-ba06-663d37851757" providerId="AD" clId="Web-{588B3696-7695-9347-F762-12A40998E349}" dt="2026-04-06T17:13:50.713" v="247" actId="14100"/>
          <ac:spMkLst>
            <pc:docMk/>
            <pc:sldMk cId="4227587324" sldId="292"/>
            <ac:spMk id="2" creationId="{4EC64722-B668-17C4-87CF-6139AD7D9904}"/>
          </ac:spMkLst>
        </pc:spChg>
        <pc:spChg chg="add mod">
          <ac:chgData name="Kaja Puljiz" userId="S::kaja.puljiz@skole.hr::cfb58496-e742-4a82-ba06-663d37851757" providerId="AD" clId="Web-{588B3696-7695-9347-F762-12A40998E349}" dt="2026-04-06T17:14:55.419" v="268" actId="20577"/>
          <ac:spMkLst>
            <pc:docMk/>
            <pc:sldMk cId="4227587324" sldId="292"/>
            <ac:spMk id="8" creationId="{C507F8D3-F2C1-3968-B018-F7389415C8CC}"/>
          </ac:spMkLst>
        </pc:spChg>
        <pc:picChg chg="add mod ord">
          <ac:chgData name="Kaja Puljiz" userId="S::kaja.puljiz@skole.hr::cfb58496-e742-4a82-ba06-663d37851757" providerId="AD" clId="Web-{588B3696-7695-9347-F762-12A40998E349}" dt="2026-04-06T17:13:43.181" v="245" actId="1076"/>
          <ac:picMkLst>
            <pc:docMk/>
            <pc:sldMk cId="4227587324" sldId="292"/>
            <ac:picMk id="7" creationId="{C1827A7C-7321-2D2A-4837-7F84C00A1EAE}"/>
          </ac:picMkLst>
        </pc:picChg>
      </pc:sldChg>
      <pc:sldChg chg="addSp modSp new mod setBg">
        <pc:chgData name="Kaja Puljiz" userId="S::kaja.puljiz@skole.hr::cfb58496-e742-4a82-ba06-663d37851757" providerId="AD" clId="Web-{588B3696-7695-9347-F762-12A40998E349}" dt="2026-04-06T18:55:26.324" v="645"/>
        <pc:sldMkLst>
          <pc:docMk/>
          <pc:sldMk cId="3111167446" sldId="293"/>
        </pc:sldMkLst>
        <pc:spChg chg="mo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2" creationId="{3EC42C18-150C-7E97-2E1C-E53412E06019}"/>
          </ac:spMkLst>
        </pc:spChg>
        <pc:spChg chg="mo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3" creationId="{4CB0DD84-4A3D-C8C1-AB84-0122F2F95D19}"/>
          </ac:spMkLst>
        </pc:spChg>
        <pc:spChg chg="ad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10" creationId="{C5278130-DFE0-457B-8698-88DF69019DDE}"/>
          </ac:spMkLst>
        </pc:spChg>
        <pc:spChg chg="ad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12" creationId="{2F99531B-1681-4D6E-BECB-18325B33A618}"/>
          </ac:spMkLst>
        </pc:spChg>
        <pc:spChg chg="ad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14" creationId="{BEE39D25-F6C3-49C6-9DCC-F22D92A9B2A2}"/>
          </ac:spMkLst>
        </pc:spChg>
        <pc:spChg chg="ad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18" creationId="{1B6A2B32-FA4E-4012-AA9A-4722860D13D9}"/>
          </ac:spMkLst>
        </pc:spChg>
        <pc:spChg chg="add">
          <ac:chgData name="Kaja Puljiz" userId="S::kaja.puljiz@skole.hr::cfb58496-e742-4a82-ba06-663d37851757" providerId="AD" clId="Web-{588B3696-7695-9347-F762-12A40998E349}" dt="2026-04-06T18:55:26.324" v="645"/>
          <ac:spMkLst>
            <pc:docMk/>
            <pc:sldMk cId="3111167446" sldId="293"/>
            <ac:spMk id="20" creationId="{965B5ED8-112D-4362-947F-A3C0636F4C98}"/>
          </ac:spMkLst>
        </pc:spChg>
        <pc:picChg chg="add mod modCrop">
          <ac:chgData name="Kaja Puljiz" userId="S::kaja.puljiz@skole.hr::cfb58496-e742-4a82-ba06-663d37851757" providerId="AD" clId="Web-{588B3696-7695-9347-F762-12A40998E349}" dt="2026-04-06T18:55:26.324" v="645"/>
          <ac:picMkLst>
            <pc:docMk/>
            <pc:sldMk cId="3111167446" sldId="293"/>
            <ac:picMk id="4" creationId="{F847A74D-8B37-286F-26CE-4D95496D28D1}"/>
          </ac:picMkLst>
        </pc:picChg>
        <pc:picChg chg="add mod">
          <ac:chgData name="Kaja Puljiz" userId="S::kaja.puljiz@skole.hr::cfb58496-e742-4a82-ba06-663d37851757" providerId="AD" clId="Web-{588B3696-7695-9347-F762-12A40998E349}" dt="2026-04-06T18:55:26.324" v="645"/>
          <ac:picMkLst>
            <pc:docMk/>
            <pc:sldMk cId="3111167446" sldId="293"/>
            <ac:picMk id="5" creationId="{662FEA94-50C1-B814-0AE3-3A340A953175}"/>
          </ac:picMkLst>
        </pc:picChg>
        <pc:cxnChg chg="add">
          <ac:chgData name="Kaja Puljiz" userId="S::kaja.puljiz@skole.hr::cfb58496-e742-4a82-ba06-663d37851757" providerId="AD" clId="Web-{588B3696-7695-9347-F762-12A40998E349}" dt="2026-04-06T18:55:26.324" v="645"/>
          <ac:cxnSpMkLst>
            <pc:docMk/>
            <pc:sldMk cId="3111167446" sldId="293"/>
            <ac:cxnSpMk id="22" creationId="{0F90855A-CFDE-4C18-8007-CC1D26F553F9}"/>
          </ac:cxnSpMkLst>
        </pc:cxnChg>
      </pc:sldChg>
      <pc:sldChg chg="addSp delSp modSp new">
        <pc:chgData name="Kaja Puljiz" userId="S::kaja.puljiz@skole.hr::cfb58496-e742-4a82-ba06-663d37851757" providerId="AD" clId="Web-{588B3696-7695-9347-F762-12A40998E349}" dt="2026-04-06T19:40:43.067" v="787" actId="14100"/>
        <pc:sldMkLst>
          <pc:docMk/>
          <pc:sldMk cId="3515526753" sldId="294"/>
        </pc:sldMkLst>
        <pc:spChg chg="mod">
          <ac:chgData name="Kaja Puljiz" userId="S::kaja.puljiz@skole.hr::cfb58496-e742-4a82-ba06-663d37851757" providerId="AD" clId="Web-{588B3696-7695-9347-F762-12A40998E349}" dt="2026-04-06T19:38:14.221" v="717" actId="20577"/>
          <ac:spMkLst>
            <pc:docMk/>
            <pc:sldMk cId="3515526753" sldId="294"/>
            <ac:spMk id="3" creationId="{2F868B14-06A4-08A1-CB70-804E7D55ED9E}"/>
          </ac:spMkLst>
        </pc:spChg>
        <pc:spChg chg="add mod">
          <ac:chgData name="Kaja Puljiz" userId="S::kaja.puljiz@skole.hr::cfb58496-e742-4a82-ba06-663d37851757" providerId="AD" clId="Web-{588B3696-7695-9347-F762-12A40998E349}" dt="2026-04-06T19:39:03.675" v="747" actId="1076"/>
          <ac:spMkLst>
            <pc:docMk/>
            <pc:sldMk cId="3515526753" sldId="294"/>
            <ac:spMk id="5" creationId="{22986506-0317-C088-3770-6C3270F78C47}"/>
          </ac:spMkLst>
        </pc:spChg>
        <pc:spChg chg="add mod">
          <ac:chgData name="Kaja Puljiz" userId="S::kaja.puljiz@skole.hr::cfb58496-e742-4a82-ba06-663d37851757" providerId="AD" clId="Web-{588B3696-7695-9347-F762-12A40998E349}" dt="2026-04-06T19:39:43.113" v="777" actId="1076"/>
          <ac:spMkLst>
            <pc:docMk/>
            <pc:sldMk cId="3515526753" sldId="294"/>
            <ac:spMk id="6" creationId="{70A61AE1-661C-D851-3685-0AF6A84DB84B}"/>
          </ac:spMkLst>
        </pc:spChg>
        <pc:picChg chg="add mod">
          <ac:chgData name="Kaja Puljiz" userId="S::kaja.puljiz@skole.hr::cfb58496-e742-4a82-ba06-663d37851757" providerId="AD" clId="Web-{588B3696-7695-9347-F762-12A40998E349}" dt="2026-04-06T19:39:07.050" v="748" actId="1076"/>
          <ac:picMkLst>
            <pc:docMk/>
            <pc:sldMk cId="3515526753" sldId="294"/>
            <ac:picMk id="4" creationId="{8E0AF2E1-B25E-7F8B-8166-7215522F41D0}"/>
          </ac:picMkLst>
        </pc:picChg>
        <pc:picChg chg="add mod">
          <ac:chgData name="Kaja Puljiz" userId="S::kaja.puljiz@skole.hr::cfb58496-e742-4a82-ba06-663d37851757" providerId="AD" clId="Web-{588B3696-7695-9347-F762-12A40998E349}" dt="2026-04-06T19:40:43.067" v="787" actId="14100"/>
          <ac:picMkLst>
            <pc:docMk/>
            <pc:sldMk cId="3515526753" sldId="294"/>
            <ac:picMk id="8" creationId="{8B404C47-2A0B-ED0E-8675-25DE90780D07}"/>
          </ac:picMkLst>
        </pc:picChg>
      </pc:sldChg>
      <pc:sldChg chg="new del">
        <pc:chgData name="Kaja Puljiz" userId="S::kaja.puljiz@skole.hr::cfb58496-e742-4a82-ba06-663d37851757" providerId="AD" clId="Web-{588B3696-7695-9347-F762-12A40998E349}" dt="2026-04-07T15:29:00.021" v="890"/>
        <pc:sldMkLst>
          <pc:docMk/>
          <pc:sldMk cId="2192738918" sldId="296"/>
        </pc:sldMkLst>
      </pc:sldChg>
      <pc:sldChg chg="addSp delSp modSp new mod setBg">
        <pc:chgData name="Kaja Puljiz" userId="S::kaja.puljiz@skole.hr::cfb58496-e742-4a82-ba06-663d37851757" providerId="AD" clId="Web-{588B3696-7695-9347-F762-12A40998E349}" dt="2026-04-07T15:35:59.248" v="907"/>
        <pc:sldMkLst>
          <pc:docMk/>
          <pc:sldMk cId="2780532493" sldId="296"/>
        </pc:sldMkLst>
        <pc:spChg chg="add del">
          <ac:chgData name="Kaja Puljiz" userId="S::kaja.puljiz@skole.hr::cfb58496-e742-4a82-ba06-663d37851757" providerId="AD" clId="Web-{588B3696-7695-9347-F762-12A40998E349}" dt="2026-04-07T15:35:14.216" v="905"/>
          <ac:spMkLst>
            <pc:docMk/>
            <pc:sldMk cId="2780532493" sldId="296"/>
            <ac:spMk id="8" creationId="{5F9CFCE6-877F-4858-B8BD-2C52CA8AFBC4}"/>
          </ac:spMkLst>
        </pc:spChg>
        <pc:spChg chg="add del">
          <ac:chgData name="Kaja Puljiz" userId="S::kaja.puljiz@skole.hr::cfb58496-e742-4a82-ba06-663d37851757" providerId="AD" clId="Web-{588B3696-7695-9347-F762-12A40998E349}" dt="2026-04-07T15:35:14.216" v="905"/>
          <ac:spMkLst>
            <pc:docMk/>
            <pc:sldMk cId="2780532493" sldId="296"/>
            <ac:spMk id="10" creationId="{8213F8A0-12AE-4514-8372-0DD766EC28EE}"/>
          </ac:spMkLst>
        </pc:spChg>
        <pc:spChg chg="add del">
          <ac:chgData name="Kaja Puljiz" userId="S::kaja.puljiz@skole.hr::cfb58496-e742-4a82-ba06-663d37851757" providerId="AD" clId="Web-{588B3696-7695-9347-F762-12A40998E349}" dt="2026-04-07T15:35:14.216" v="905"/>
          <ac:spMkLst>
            <pc:docMk/>
            <pc:sldMk cId="2780532493" sldId="296"/>
            <ac:spMk id="12" creationId="{9EFF17D4-9A8C-4CE5-B096-D8CCD4400437}"/>
          </ac:spMkLst>
        </pc:spChg>
        <pc:spChg chg="add del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14" creationId="{0205D939-00C4-4F2E-9797-3170DD040D90}"/>
          </ac:spMkLst>
        </pc:spChg>
        <pc:spChg chg="add del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15" creationId="{38EE4E44-1403-472B-8C01-D354CB8F5AE7}"/>
          </ac:spMkLst>
        </pc:spChg>
        <pc:spChg chg="add del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16" creationId="{583CCE40-4C5F-42D3-86D9-7892AD1E98E3}"/>
          </ac:spMkLst>
        </pc:spChg>
        <pc:spChg chg="add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21" creationId="{0205D939-00C4-4F2E-9797-3170DD040D90}"/>
          </ac:spMkLst>
        </pc:spChg>
        <pc:spChg chg="add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23" creationId="{38EE4E44-1403-472B-8C01-D354CB8F5AE7}"/>
          </ac:spMkLst>
        </pc:spChg>
        <pc:spChg chg="add">
          <ac:chgData name="Kaja Puljiz" userId="S::kaja.puljiz@skole.hr::cfb58496-e742-4a82-ba06-663d37851757" providerId="AD" clId="Web-{588B3696-7695-9347-F762-12A40998E349}" dt="2026-04-07T15:35:59.248" v="907"/>
          <ac:spMkLst>
            <pc:docMk/>
            <pc:sldMk cId="2780532493" sldId="296"/>
            <ac:spMk id="25" creationId="{583CCE40-4C5F-42D3-86D9-7892AD1E98E3}"/>
          </ac:spMkLst>
        </pc:spChg>
        <pc:picChg chg="add mod modCrop">
          <ac:chgData name="Kaja Puljiz" userId="S::kaja.puljiz@skole.hr::cfb58496-e742-4a82-ba06-663d37851757" providerId="AD" clId="Web-{588B3696-7695-9347-F762-12A40998E349}" dt="2026-04-07T15:35:14.232" v="906"/>
          <ac:picMkLst>
            <pc:docMk/>
            <pc:sldMk cId="2780532493" sldId="296"/>
            <ac:picMk id="2" creationId="{61DCE96C-CE93-83F3-9D68-4FEA0B93D8D9}"/>
          </ac:picMkLst>
        </pc:picChg>
        <pc:picChg chg="add mod">
          <ac:chgData name="Kaja Puljiz" userId="S::kaja.puljiz@skole.hr::cfb58496-e742-4a82-ba06-663d37851757" providerId="AD" clId="Web-{588B3696-7695-9347-F762-12A40998E349}" dt="2026-04-07T15:35:59.248" v="907"/>
          <ac:picMkLst>
            <pc:docMk/>
            <pc:sldMk cId="2780532493" sldId="296"/>
            <ac:picMk id="3" creationId="{56FFD57C-B4DE-6258-587B-46C94147799B}"/>
          </ac:picMkLst>
        </pc:picChg>
      </pc:sldChg>
    </pc:docChg>
  </pc:docChgLst>
  <pc:docChgLst>
    <pc:chgData name="Klara Ljubičić" userId="5f483d62-eb54-4c9e-991b-f8371b19b84e" providerId="ADAL" clId="{EC38B7A0-A6F9-49F5-B980-EE92D396A9AD}"/>
    <pc:docChg chg="undo custSel addSld delSld modSld sldOrd">
      <pc:chgData name="Klara Ljubičić" userId="5f483d62-eb54-4c9e-991b-f8371b19b84e" providerId="ADAL" clId="{EC38B7A0-A6F9-49F5-B980-EE92D396A9AD}" dt="2026-04-08T09:59:04.905" v="119" actId="26606"/>
      <pc:docMkLst>
        <pc:docMk/>
      </pc:docMkLst>
      <pc:sldChg chg="addSp delSp modSp mod">
        <pc:chgData name="Klara Ljubičić" userId="5f483d62-eb54-4c9e-991b-f8371b19b84e" providerId="ADAL" clId="{EC38B7A0-A6F9-49F5-B980-EE92D396A9AD}" dt="2026-04-08T08:01:05.854" v="103" actId="255"/>
        <pc:sldMkLst>
          <pc:docMk/>
          <pc:sldMk cId="414714023" sldId="256"/>
        </pc:sldMkLst>
        <pc:spChg chg="mod">
          <ac:chgData name="Klara Ljubičić" userId="5f483d62-eb54-4c9e-991b-f8371b19b84e" providerId="ADAL" clId="{EC38B7A0-A6F9-49F5-B980-EE92D396A9AD}" dt="2026-04-08T08:01:05.854" v="103" actId="255"/>
          <ac:spMkLst>
            <pc:docMk/>
            <pc:sldMk cId="414714023" sldId="256"/>
            <ac:spMk id="3" creationId="{00000000-0000-0000-0000-000000000000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8" creationId="{577D6B2E-37A3-429E-A37C-F30ED6487282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10" creationId="{5CEAD642-85CF-4750-8432-7C80C901F001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12" creationId="{FA33EEAE-15D5-4119-8C1E-89D943F911EF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14" creationId="{730D8B3B-9B80-4025-B934-26DC7D7CD231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16" creationId="{1064D5D5-227B-4F66-9AEA-46F570E793BD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18" creationId="{646B67A4-D328-4747-A82B-65E84FA46368}"/>
          </ac:spMkLst>
        </pc:spChg>
        <pc:spChg chg="del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20" creationId="{B5A1B09C-1565-46F8-B70F-621C5EB48A09}"/>
          </ac:spMkLst>
        </pc:spChg>
        <pc:spChg chg="add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27" creationId="{73A25D70-4A55-4F72-B9C5-A69CDBF4DB42}"/>
          </ac:spMkLst>
        </pc:spChg>
        <pc:spChg chg="add">
          <ac:chgData name="Klara Ljubičić" userId="5f483d62-eb54-4c9e-991b-f8371b19b84e" providerId="ADAL" clId="{EC38B7A0-A6F9-49F5-B980-EE92D396A9AD}" dt="2026-04-08T08:00:46.099" v="99" actId="26606"/>
          <ac:spMkLst>
            <pc:docMk/>
            <pc:sldMk cId="414714023" sldId="256"/>
            <ac:spMk id="31" creationId="{0BD8B065-EE51-4AE2-A94C-86249998FD7B}"/>
          </ac:spMkLst>
        </pc:spChg>
      </pc:sldChg>
      <pc:sldChg chg="del">
        <pc:chgData name="Klara Ljubičić" userId="5f483d62-eb54-4c9e-991b-f8371b19b84e" providerId="ADAL" clId="{EC38B7A0-A6F9-49F5-B980-EE92D396A9AD}" dt="2026-04-08T09:57:18.050" v="115" actId="2696"/>
        <pc:sldMkLst>
          <pc:docMk/>
          <pc:sldMk cId="3118787489" sldId="257"/>
        </pc:sldMkLst>
      </pc:sldChg>
      <pc:sldChg chg="addSp delSp modSp mod setBg">
        <pc:chgData name="Klara Ljubičić" userId="5f483d62-eb54-4c9e-991b-f8371b19b84e" providerId="ADAL" clId="{EC38B7A0-A6F9-49F5-B980-EE92D396A9AD}" dt="2026-04-08T09:59:04.905" v="119" actId="26606"/>
        <pc:sldMkLst>
          <pc:docMk/>
          <pc:sldMk cId="1560033316" sldId="258"/>
        </pc:sldMkLst>
        <pc:spChg chg="mod">
          <ac:chgData name="Klara Ljubičić" userId="5f483d62-eb54-4c9e-991b-f8371b19b84e" providerId="ADAL" clId="{EC38B7A0-A6F9-49F5-B980-EE92D396A9AD}" dt="2026-04-08T09:59:04.905" v="119" actId="26606"/>
          <ac:spMkLst>
            <pc:docMk/>
            <pc:sldMk cId="1560033316" sldId="258"/>
            <ac:spMk id="2" creationId="{792D7049-751B-5400-5A86-FBA8F89ACDAF}"/>
          </ac:spMkLst>
        </pc:spChg>
        <pc:spChg chg="mod">
          <ac:chgData name="Klara Ljubičić" userId="5f483d62-eb54-4c9e-991b-f8371b19b84e" providerId="ADAL" clId="{EC38B7A0-A6F9-49F5-B980-EE92D396A9AD}" dt="2026-04-08T09:59:04.905" v="119" actId="26606"/>
          <ac:spMkLst>
            <pc:docMk/>
            <pc:sldMk cId="1560033316" sldId="258"/>
            <ac:spMk id="3" creationId="{677DBB98-6031-0E45-2D41-2BD15E6962FB}"/>
          </ac:spMkLst>
        </pc:spChg>
        <pc:spChg chg="add del">
          <ac:chgData name="Klara Ljubičić" userId="5f483d62-eb54-4c9e-991b-f8371b19b84e" providerId="ADAL" clId="{EC38B7A0-A6F9-49F5-B980-EE92D396A9AD}" dt="2026-04-08T09:59:04.900" v="118" actId="26606"/>
          <ac:spMkLst>
            <pc:docMk/>
            <pc:sldMk cId="1560033316" sldId="258"/>
            <ac:spMk id="11" creationId="{F94AA2BD-2E3F-4B1D-8127-5744B8115311}"/>
          </ac:spMkLst>
        </pc:spChg>
        <pc:spChg chg="add del">
          <ac:chgData name="Klara Ljubičić" userId="5f483d62-eb54-4c9e-991b-f8371b19b84e" providerId="ADAL" clId="{EC38B7A0-A6F9-49F5-B980-EE92D396A9AD}" dt="2026-04-08T09:59:04.900" v="118" actId="26606"/>
          <ac:spMkLst>
            <pc:docMk/>
            <pc:sldMk cId="1560033316" sldId="258"/>
            <ac:spMk id="13" creationId="{4BD02261-2DC8-4AA8-9E16-7751AE892445}"/>
          </ac:spMkLst>
        </pc:spChg>
        <pc:spChg chg="add del">
          <ac:chgData name="Klara Ljubičić" userId="5f483d62-eb54-4c9e-991b-f8371b19b84e" providerId="ADAL" clId="{EC38B7A0-A6F9-49F5-B980-EE92D396A9AD}" dt="2026-04-08T09:59:04.900" v="118" actId="26606"/>
          <ac:spMkLst>
            <pc:docMk/>
            <pc:sldMk cId="1560033316" sldId="258"/>
            <ac:spMk id="15" creationId="{3D752CF2-2291-40B5-B462-C17B174C10BC}"/>
          </ac:spMkLst>
        </pc:spChg>
        <pc:spChg chg="add">
          <ac:chgData name="Klara Ljubičić" userId="5f483d62-eb54-4c9e-991b-f8371b19b84e" providerId="ADAL" clId="{EC38B7A0-A6F9-49F5-B980-EE92D396A9AD}" dt="2026-04-08T09:59:04.905" v="119" actId="26606"/>
          <ac:spMkLst>
            <pc:docMk/>
            <pc:sldMk cId="1560033316" sldId="258"/>
            <ac:spMk id="17" creationId="{743AA782-23D1-4521-8CAD-47662984AA08}"/>
          </ac:spMkLst>
        </pc:spChg>
        <pc:spChg chg="add">
          <ac:chgData name="Klara Ljubičić" userId="5f483d62-eb54-4c9e-991b-f8371b19b84e" providerId="ADAL" clId="{EC38B7A0-A6F9-49F5-B980-EE92D396A9AD}" dt="2026-04-08T09:59:04.905" v="119" actId="26606"/>
          <ac:spMkLst>
            <pc:docMk/>
            <pc:sldMk cId="1560033316" sldId="258"/>
            <ac:spMk id="18" creationId="{71877DBC-BB60-40F0-AC93-2ACDBAAE60CE}"/>
          </ac:spMkLst>
        </pc:spChg>
        <pc:picChg chg="add mod">
          <ac:chgData name="Klara Ljubičić" userId="5f483d62-eb54-4c9e-991b-f8371b19b84e" providerId="ADAL" clId="{EC38B7A0-A6F9-49F5-B980-EE92D396A9AD}" dt="2026-04-08T09:59:04.905" v="119" actId="26606"/>
          <ac:picMkLst>
            <pc:docMk/>
            <pc:sldMk cId="1560033316" sldId="258"/>
            <ac:picMk id="6" creationId="{4142696D-21C2-0004-FFBE-8E06DADFA432}"/>
          </ac:picMkLst>
        </pc:picChg>
      </pc:sldChg>
      <pc:sldChg chg="addSp delSp modSp mod setBg">
        <pc:chgData name="Klara Ljubičić" userId="5f483d62-eb54-4c9e-991b-f8371b19b84e" providerId="ADAL" clId="{EC38B7A0-A6F9-49F5-B980-EE92D396A9AD}" dt="2026-04-08T07:51:32.916" v="37" actId="26606"/>
        <pc:sldMkLst>
          <pc:docMk/>
          <pc:sldMk cId="1772145605" sldId="262"/>
        </pc:sldMkLst>
        <pc:spChg chg="mod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2" creationId="{A8697296-CF45-91E3-208D-43D0E5754648}"/>
          </ac:spMkLst>
        </pc:spChg>
        <pc:spChg chg="mod ord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3" creationId="{EBBF22FE-8CF4-DAA8-ABFD-456B3DBD2833}"/>
          </ac:spMkLst>
        </pc:spChg>
        <pc:spChg chg="add del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14" creationId="{A2679492-7988-4050-9056-542444452411}"/>
          </ac:spMkLst>
        </pc:spChg>
        <pc:spChg chg="add del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16" creationId="{B091B163-7D61-4891-ABCF-5C13D9C418D0}"/>
          </ac:spMkLst>
        </pc:spChg>
        <pc:spChg chg="add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23" creationId="{327D73B4-9F5C-4A64-A179-51B9500CB8B5}"/>
          </ac:spMkLst>
        </pc:spChg>
        <pc:spChg chg="add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25" creationId="{D0F14822-B1F1-4730-A131-C3416A790B0D}"/>
          </ac:spMkLst>
        </pc:spChg>
        <pc:spChg chg="add">
          <ac:chgData name="Klara Ljubičić" userId="5f483d62-eb54-4c9e-991b-f8371b19b84e" providerId="ADAL" clId="{EC38B7A0-A6F9-49F5-B980-EE92D396A9AD}" dt="2026-04-08T07:51:32.916" v="37" actId="26606"/>
          <ac:spMkLst>
            <pc:docMk/>
            <pc:sldMk cId="1772145605" sldId="262"/>
            <ac:spMk id="27" creationId="{063F1D6B-3845-4F68-9803-39000080ECE7}"/>
          </ac:spMkLst>
        </pc:spChg>
        <pc:grpChg chg="add">
          <ac:chgData name="Klara Ljubičić" userId="5f483d62-eb54-4c9e-991b-f8371b19b84e" providerId="ADAL" clId="{EC38B7A0-A6F9-49F5-B980-EE92D396A9AD}" dt="2026-04-08T07:51:32.916" v="37" actId="26606"/>
          <ac:grpSpMkLst>
            <pc:docMk/>
            <pc:sldMk cId="1772145605" sldId="262"/>
            <ac:grpSpMk id="29" creationId="{C6C6FA52-B664-419A-A212-125E50579D98}"/>
          </ac:grpSpMkLst>
        </pc:grpChg>
        <pc:picChg chg="add mod ord">
          <ac:chgData name="Klara Ljubičić" userId="5f483d62-eb54-4c9e-991b-f8371b19b84e" providerId="ADAL" clId="{EC38B7A0-A6F9-49F5-B980-EE92D396A9AD}" dt="2026-04-08T07:51:32.916" v="37" actId="26606"/>
          <ac:picMkLst>
            <pc:docMk/>
            <pc:sldMk cId="1772145605" sldId="262"/>
            <ac:picMk id="6" creationId="{B02151DD-412D-0E08-ABC4-90099C9D4833}"/>
          </ac:picMkLst>
        </pc:picChg>
        <pc:picChg chg="add mod">
          <ac:chgData name="Klara Ljubičić" userId="5f483d62-eb54-4c9e-991b-f8371b19b84e" providerId="ADAL" clId="{EC38B7A0-A6F9-49F5-B980-EE92D396A9AD}" dt="2026-04-08T07:51:32.916" v="37" actId="26606"/>
          <ac:picMkLst>
            <pc:docMk/>
            <pc:sldMk cId="1772145605" sldId="262"/>
            <ac:picMk id="9" creationId="{B612DB22-CAE0-E60C-13D3-4C11DCDE2B85}"/>
          </ac:picMkLst>
        </pc:picChg>
        <pc:cxnChg chg="add">
          <ac:chgData name="Klara Ljubičić" userId="5f483d62-eb54-4c9e-991b-f8371b19b84e" providerId="ADAL" clId="{EC38B7A0-A6F9-49F5-B980-EE92D396A9AD}" dt="2026-04-08T07:49:13.776" v="25" actId="26606"/>
          <ac:cxnSpMkLst>
            <pc:docMk/>
            <pc:sldMk cId="1772145605" sldId="262"/>
            <ac:cxnSpMk id="18" creationId="{C49DA8F6-BCC1-4447-B54C-57856834B94B}"/>
          </ac:cxnSpMkLst>
        </pc:cxnChg>
      </pc:sldChg>
      <pc:sldChg chg="addSp delSp modSp mod">
        <pc:chgData name="Klara Ljubičić" userId="5f483d62-eb54-4c9e-991b-f8371b19b84e" providerId="ADAL" clId="{EC38B7A0-A6F9-49F5-B980-EE92D396A9AD}" dt="2026-04-08T07:50:36.882" v="36" actId="1076"/>
        <pc:sldMkLst>
          <pc:docMk/>
          <pc:sldMk cId="1114139964" sldId="264"/>
        </pc:sldMkLst>
        <pc:spChg chg="del">
          <ac:chgData name="Klara Ljubičić" userId="5f483d62-eb54-4c9e-991b-f8371b19b84e" providerId="ADAL" clId="{EC38B7A0-A6F9-49F5-B980-EE92D396A9AD}" dt="2026-04-08T07:50:02.649" v="26" actId="22"/>
          <ac:spMkLst>
            <pc:docMk/>
            <pc:sldMk cId="1114139964" sldId="264"/>
            <ac:spMk id="3" creationId="{77B55B85-254C-5CA1-2809-44678768F293}"/>
          </ac:spMkLst>
        </pc:spChg>
        <pc:picChg chg="add mod">
          <ac:chgData name="Klara Ljubičić" userId="5f483d62-eb54-4c9e-991b-f8371b19b84e" providerId="ADAL" clId="{EC38B7A0-A6F9-49F5-B980-EE92D396A9AD}" dt="2026-04-08T07:50:36.882" v="36" actId="1076"/>
          <ac:picMkLst>
            <pc:docMk/>
            <pc:sldMk cId="1114139964" sldId="264"/>
            <ac:picMk id="6" creationId="{808A6C0D-4FE9-88E3-1A9B-3F69DDBE6F83}"/>
          </ac:picMkLst>
        </pc:picChg>
      </pc:sldChg>
      <pc:sldChg chg="addSp delSp modSp mod">
        <pc:chgData name="Klara Ljubičić" userId="5f483d62-eb54-4c9e-991b-f8371b19b84e" providerId="ADAL" clId="{EC38B7A0-A6F9-49F5-B980-EE92D396A9AD}" dt="2026-04-08T07:59:24.064" v="98" actId="26606"/>
        <pc:sldMkLst>
          <pc:docMk/>
          <pc:sldMk cId="1518453396" sldId="282"/>
        </pc:sldMkLst>
        <pc:spChg chg="mod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2" creationId="{AFD5E3AF-1110-9EA1-2B8D-8406D061C13B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8" creationId="{3677BAFB-3BD3-41BB-9107-FAE224AE21C4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10" creationId="{E6823A9B-C188-42D4-847C-3AD928DB145C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14" creationId="{55D55AA6-3751-494F-868A-DCEDC5CE82BF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16" creationId="{4D4C00DC-4DC6-4CD2-9E31-F17E6CEBC5A6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18" creationId="{D82AB1B2-7970-42CF-8BF5-567C69E9FFFB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24" creationId="{C10FB9CA-E7FA-462C-B537-F1224ED1ACF4}"/>
          </ac:spMkLst>
        </pc:spChg>
        <pc:spChg chg="del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26" creationId="{D8469AE7-A75B-4F37-850B-EF5974ABED2C}"/>
          </ac:spMkLst>
        </pc:spChg>
        <pc:spChg chg="add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202" creationId="{A8DB9CD9-59B1-4D73-BC4C-98796A48EF9B}"/>
          </ac:spMkLst>
        </pc:spChg>
        <pc:spChg chg="add">
          <ac:chgData name="Klara Ljubičić" userId="5f483d62-eb54-4c9e-991b-f8371b19b84e" providerId="ADAL" clId="{EC38B7A0-A6F9-49F5-B980-EE92D396A9AD}" dt="2026-04-08T07:59:24.064" v="98" actId="26606"/>
          <ac:spMkLst>
            <pc:docMk/>
            <pc:sldMk cId="1518453396" sldId="282"/>
            <ac:spMk id="204" creationId="{8874A6A9-41FF-4E33-AFA8-F9F81436A59E}"/>
          </ac:spMkLst>
        </pc:spChg>
      </pc:sldChg>
      <pc:sldChg chg="addSp delSp modSp mod setBg modClrScheme chgLayout">
        <pc:chgData name="Klara Ljubičić" userId="5f483d62-eb54-4c9e-991b-f8371b19b84e" providerId="ADAL" clId="{EC38B7A0-A6F9-49F5-B980-EE92D396A9AD}" dt="2026-04-08T08:07:04.166" v="114" actId="26606"/>
        <pc:sldMkLst>
          <pc:docMk/>
          <pc:sldMk cId="2046602953" sldId="289"/>
        </pc:sldMkLst>
        <pc:spChg chg="mod ord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2" creationId="{8E70FA67-137F-82BC-C806-6F81982CACF4}"/>
          </ac:spMkLst>
        </pc:spChg>
        <pc:spChg chg="add del">
          <ac:chgData name="Klara Ljubičić" userId="5f483d62-eb54-4c9e-991b-f8371b19b84e" providerId="ADAL" clId="{EC38B7A0-A6F9-49F5-B980-EE92D396A9AD}" dt="2026-04-08T08:06:38.420" v="108" actId="26606"/>
          <ac:spMkLst>
            <pc:docMk/>
            <pc:sldMk cId="2046602953" sldId="289"/>
            <ac:spMk id="10" creationId="{63F5877B-98C7-49DD-83AB-0F6F57CB6543}"/>
          </ac:spMkLst>
        </pc:spChg>
        <pc:spChg chg="add del">
          <ac:chgData name="Klara Ljubičić" userId="5f483d62-eb54-4c9e-991b-f8371b19b84e" providerId="ADAL" clId="{EC38B7A0-A6F9-49F5-B980-EE92D396A9AD}" dt="2026-04-08T08:06:38.420" v="108" actId="26606"/>
          <ac:spMkLst>
            <pc:docMk/>
            <pc:sldMk cId="2046602953" sldId="289"/>
            <ac:spMk id="12" creationId="{4EA91930-66BC-4C41-B4F5-C31EB216F64B}"/>
          </ac:spMkLst>
        </pc:spChg>
        <pc:spChg chg="add del">
          <ac:chgData name="Klara Ljubičić" userId="5f483d62-eb54-4c9e-991b-f8371b19b84e" providerId="ADAL" clId="{EC38B7A0-A6F9-49F5-B980-EE92D396A9AD}" dt="2026-04-08T08:06:38.420" v="108" actId="26606"/>
          <ac:spMkLst>
            <pc:docMk/>
            <pc:sldMk cId="2046602953" sldId="289"/>
            <ac:spMk id="14" creationId="{6313CF8F-B436-401E-9575-DE0F8E8B5B17}"/>
          </ac:spMkLst>
        </pc:spChg>
        <pc:spChg chg="add del">
          <ac:chgData name="Klara Ljubičić" userId="5f483d62-eb54-4c9e-991b-f8371b19b84e" providerId="ADAL" clId="{EC38B7A0-A6F9-49F5-B980-EE92D396A9AD}" dt="2026-04-08T08:06:38.420" v="108" actId="26606"/>
          <ac:spMkLst>
            <pc:docMk/>
            <pc:sldMk cId="2046602953" sldId="289"/>
            <ac:spMk id="16" creationId="{2A38CFE9-C30A-4551-ACCB-D5808FBC39CD}"/>
          </ac:spMkLst>
        </pc:spChg>
        <pc:spChg chg="add del">
          <ac:chgData name="Klara Ljubičić" userId="5f483d62-eb54-4c9e-991b-f8371b19b84e" providerId="ADAL" clId="{EC38B7A0-A6F9-49F5-B980-EE92D396A9AD}" dt="2026-04-08T08:06:38.420" v="108" actId="26606"/>
          <ac:spMkLst>
            <pc:docMk/>
            <pc:sldMk cId="2046602953" sldId="289"/>
            <ac:spMk id="18" creationId="{67EF550F-47CE-4FB2-9DAC-12AD835C833D}"/>
          </ac:spMkLst>
        </pc:spChg>
        <pc:spChg chg="add del">
          <ac:chgData name="Klara Ljubičić" userId="5f483d62-eb54-4c9e-991b-f8371b19b84e" providerId="ADAL" clId="{EC38B7A0-A6F9-49F5-B980-EE92D396A9AD}" dt="2026-04-08T08:06:43.913" v="110" actId="26606"/>
          <ac:spMkLst>
            <pc:docMk/>
            <pc:sldMk cId="2046602953" sldId="289"/>
            <ac:spMk id="20" creationId="{21AC6A30-4F22-4C0F-B278-19C5B8A80C55}"/>
          </ac:spMkLst>
        </pc:spChg>
        <pc:spChg chg="add del">
          <ac:chgData name="Klara Ljubičić" userId="5f483d62-eb54-4c9e-991b-f8371b19b84e" providerId="ADAL" clId="{EC38B7A0-A6F9-49F5-B980-EE92D396A9AD}" dt="2026-04-08T08:06:43.913" v="110" actId="26606"/>
          <ac:spMkLst>
            <pc:docMk/>
            <pc:sldMk cId="2046602953" sldId="289"/>
            <ac:spMk id="21" creationId="{BB4335AD-65B1-44E4-90AF-264024FE4BD2}"/>
          </ac:spMkLst>
        </pc:spChg>
        <pc:spChg chg="add del">
          <ac:chgData name="Klara Ljubičić" userId="5f483d62-eb54-4c9e-991b-f8371b19b84e" providerId="ADAL" clId="{EC38B7A0-A6F9-49F5-B980-EE92D396A9AD}" dt="2026-04-08T08:06:44.895" v="112" actId="26606"/>
          <ac:spMkLst>
            <pc:docMk/>
            <pc:sldMk cId="2046602953" sldId="289"/>
            <ac:spMk id="23" creationId="{55C01129-3453-464D-A870-ED71C6E89D60}"/>
          </ac:spMkLst>
        </pc:spChg>
        <pc:spChg chg="add del">
          <ac:chgData name="Klara Ljubičić" userId="5f483d62-eb54-4c9e-991b-f8371b19b84e" providerId="ADAL" clId="{EC38B7A0-A6F9-49F5-B980-EE92D396A9AD}" dt="2026-04-08T08:06:44.895" v="112" actId="26606"/>
          <ac:spMkLst>
            <pc:docMk/>
            <pc:sldMk cId="2046602953" sldId="289"/>
            <ac:spMk id="24" creationId="{9D2781A6-5C82-4764-B489-F9A599C0A7EB}"/>
          </ac:spMkLst>
        </pc:spChg>
        <pc:spChg chg="add del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26" creationId="{A3329613-8831-4432-A62D-24A970EFC7DB}"/>
          </ac:spMkLst>
        </pc:spChg>
        <pc:spChg chg="add del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27" creationId="{2A4E0407-A637-4681-B905-C53E4216CE00}"/>
          </ac:spMkLst>
        </pc:spChg>
        <pc:spChg chg="add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32" creationId="{2151139A-886F-4B97-8815-729AD3831BBD}"/>
          </ac:spMkLst>
        </pc:spChg>
        <pc:spChg chg="add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34" creationId="{5428AC11-BFDF-42EF-80FF-717BBF909067}"/>
          </ac:spMkLst>
        </pc:spChg>
        <pc:spChg chg="add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36" creationId="{2CC56AF6-38E4-490B-8E2B-1A1037B4EDD4}"/>
          </ac:spMkLst>
        </pc:spChg>
        <pc:spChg chg="add">
          <ac:chgData name="Klara Ljubičić" userId="5f483d62-eb54-4c9e-991b-f8371b19b84e" providerId="ADAL" clId="{EC38B7A0-A6F9-49F5-B980-EE92D396A9AD}" dt="2026-04-08T08:07:04.166" v="114" actId="26606"/>
          <ac:spMkLst>
            <pc:docMk/>
            <pc:sldMk cId="2046602953" sldId="289"/>
            <ac:spMk id="38" creationId="{2339A6F5-AD6A-4D80-8AD9-6290D13AC49F}"/>
          </ac:spMkLst>
        </pc:spChg>
        <pc:picChg chg="mod ord">
          <ac:chgData name="Klara Ljubičić" userId="5f483d62-eb54-4c9e-991b-f8371b19b84e" providerId="ADAL" clId="{EC38B7A0-A6F9-49F5-B980-EE92D396A9AD}" dt="2026-04-08T08:07:04.166" v="114" actId="26606"/>
          <ac:picMkLst>
            <pc:docMk/>
            <pc:sldMk cId="2046602953" sldId="289"/>
            <ac:picMk id="4" creationId="{480D3033-FF49-D23C-4E9C-46FEA7A03F9D}"/>
          </ac:picMkLst>
        </pc:picChg>
        <pc:picChg chg="mod ord">
          <ac:chgData name="Klara Ljubičić" userId="5f483d62-eb54-4c9e-991b-f8371b19b84e" providerId="ADAL" clId="{EC38B7A0-A6F9-49F5-B980-EE92D396A9AD}" dt="2026-04-08T08:07:04.166" v="114" actId="26606"/>
          <ac:picMkLst>
            <pc:docMk/>
            <pc:sldMk cId="2046602953" sldId="289"/>
            <ac:picMk id="5" creationId="{C3B937D7-2497-1874-9109-24456FE8300A}"/>
          </ac:picMkLst>
        </pc:picChg>
      </pc:sldChg>
      <pc:sldChg chg="addSp delSp modSp new mod">
        <pc:chgData name="Klara Ljubičić" userId="5f483d62-eb54-4c9e-991b-f8371b19b84e" providerId="ADAL" clId="{EC38B7A0-A6F9-49F5-B980-EE92D396A9AD}" dt="2026-04-08T07:52:31.083" v="40" actId="478"/>
        <pc:sldMkLst>
          <pc:docMk/>
          <pc:sldMk cId="3548165323" sldId="290"/>
        </pc:sldMkLst>
        <pc:picChg chg="del">
          <ac:chgData name="Klara Ljubičić" userId="5f483d62-eb54-4c9e-991b-f8371b19b84e" providerId="ADAL" clId="{EC38B7A0-A6F9-49F5-B980-EE92D396A9AD}" dt="2026-04-08T07:52:31.083" v="40" actId="478"/>
          <ac:picMkLst>
            <pc:docMk/>
            <pc:sldMk cId="3548165323" sldId="290"/>
            <ac:picMk id="6" creationId="{910A46FD-6A24-AA4C-C20B-0DBF159AAF3E}"/>
          </ac:picMkLst>
        </pc:picChg>
      </pc:sldChg>
      <pc:sldChg chg="addSp delSp modSp new mod">
        <pc:chgData name="Klara Ljubičić" userId="5f483d62-eb54-4c9e-991b-f8371b19b84e" providerId="ADAL" clId="{EC38B7A0-A6F9-49F5-B980-EE92D396A9AD}" dt="2026-04-08T07:52:21.526" v="39" actId="478"/>
        <pc:sldMkLst>
          <pc:docMk/>
          <pc:sldMk cId="1352603653" sldId="291"/>
        </pc:sldMkLst>
        <pc:picChg chg="del">
          <ac:chgData name="Klara Ljubičić" userId="5f483d62-eb54-4c9e-991b-f8371b19b84e" providerId="ADAL" clId="{EC38B7A0-A6F9-49F5-B980-EE92D396A9AD}" dt="2026-04-08T07:52:19.263" v="38" actId="478"/>
          <ac:picMkLst>
            <pc:docMk/>
            <pc:sldMk cId="1352603653" sldId="291"/>
            <ac:picMk id="6" creationId="{B60EDE40-4D45-62A5-3C1B-9AA4C14C7A0D}"/>
          </ac:picMkLst>
        </pc:picChg>
        <pc:picChg chg="del">
          <ac:chgData name="Klara Ljubičić" userId="5f483d62-eb54-4c9e-991b-f8371b19b84e" providerId="ADAL" clId="{EC38B7A0-A6F9-49F5-B980-EE92D396A9AD}" dt="2026-04-08T07:52:21.526" v="39" actId="478"/>
          <ac:picMkLst>
            <pc:docMk/>
            <pc:sldMk cId="1352603653" sldId="291"/>
            <ac:picMk id="7" creationId="{6004903D-D941-BF96-6B2C-D2CC13472686}"/>
          </ac:picMkLst>
        </pc:picChg>
      </pc:sldChg>
      <pc:sldChg chg="addSp delSp modSp del mod ord setBg modClrScheme delDesignElem chgLayout">
        <pc:chgData name="Klara Ljubičić" userId="5f483d62-eb54-4c9e-991b-f8371b19b84e" providerId="ADAL" clId="{EC38B7A0-A6F9-49F5-B980-EE92D396A9AD}" dt="2026-04-08T07:57:01.452" v="77" actId="2696"/>
        <pc:sldMkLst>
          <pc:docMk/>
          <pc:sldMk cId="2114331579" sldId="297"/>
        </pc:sldMkLst>
        <pc:spChg chg="del mod ord">
          <ac:chgData name="Klara Ljubičić" userId="5f483d62-eb54-4c9e-991b-f8371b19b84e" providerId="ADAL" clId="{EC38B7A0-A6F9-49F5-B980-EE92D396A9AD}" dt="2026-04-08T07:54:15.978" v="65" actId="478"/>
          <ac:spMkLst>
            <pc:docMk/>
            <pc:sldMk cId="2114331579" sldId="297"/>
            <ac:spMk id="2" creationId="{4E0D75E7-3554-E0DB-CEB7-3753C40ADAFE}"/>
          </ac:spMkLst>
        </pc:spChg>
        <pc:spChg chg="add del">
          <ac:chgData name="Klara Ljubičić" userId="5f483d62-eb54-4c9e-991b-f8371b19b84e" providerId="ADAL" clId="{EC38B7A0-A6F9-49F5-B980-EE92D396A9AD}" dt="2026-04-08T07:56:05.253" v="75" actId="700"/>
          <ac:spMkLst>
            <pc:docMk/>
            <pc:sldMk cId="2114331579" sldId="297"/>
            <ac:spMk id="10" creationId="{8870DEF6-46A2-D4F8-8BE6-91165D93ECC4}"/>
          </ac:spMkLst>
        </pc:spChg>
        <pc:picChg chg="mod ord">
          <ac:chgData name="Klara Ljubičić" userId="5f483d62-eb54-4c9e-991b-f8371b19b84e" providerId="ADAL" clId="{EC38B7A0-A6F9-49F5-B980-EE92D396A9AD}" dt="2026-04-08T07:56:05.253" v="75" actId="700"/>
          <ac:picMkLst>
            <pc:docMk/>
            <pc:sldMk cId="2114331579" sldId="297"/>
            <ac:picMk id="4" creationId="{ADE0B8A3-E662-376D-C923-6D8D17482990}"/>
          </ac:picMkLst>
        </pc:picChg>
        <pc:picChg chg="mod">
          <ac:chgData name="Klara Ljubičić" userId="5f483d62-eb54-4c9e-991b-f8371b19b84e" providerId="ADAL" clId="{EC38B7A0-A6F9-49F5-B980-EE92D396A9AD}" dt="2026-04-08T07:54:09.060" v="64" actId="26606"/>
          <ac:picMkLst>
            <pc:docMk/>
            <pc:sldMk cId="2114331579" sldId="297"/>
            <ac:picMk id="5" creationId="{F7242EE6-7C5D-ED89-06C2-47B766A62B8A}"/>
          </ac:picMkLst>
        </pc:picChg>
        <pc:picChg chg="del">
          <ac:chgData name="Klara Ljubičić" userId="5f483d62-eb54-4c9e-991b-f8371b19b84e" providerId="ADAL" clId="{EC38B7A0-A6F9-49F5-B980-EE92D396A9AD}" dt="2026-04-08T07:52:50.009" v="41" actId="478"/>
          <ac:picMkLst>
            <pc:docMk/>
            <pc:sldMk cId="2114331579" sldId="297"/>
            <ac:picMk id="6" creationId="{539F938E-65D7-8F14-3655-EA284D28A850}"/>
          </ac:picMkLst>
        </pc:picChg>
        <pc:cxnChg chg="add del">
          <ac:chgData name="Klara Ljubičić" userId="5f483d62-eb54-4c9e-991b-f8371b19b84e" providerId="ADAL" clId="{EC38B7A0-A6F9-49F5-B980-EE92D396A9AD}" dt="2026-04-08T07:56:05.253" v="75" actId="700"/>
          <ac:cxnSpMkLst>
            <pc:docMk/>
            <pc:sldMk cId="2114331579" sldId="297"/>
            <ac:cxnSpMk id="12" creationId="{8748256A-88AC-4254-406B-0E8EE2CC2B50}"/>
          </ac:cxnSpMkLst>
        </pc:cxnChg>
      </pc:sldChg>
      <pc:sldChg chg="addSp delSp modSp new mod setBg">
        <pc:chgData name="Klara Ljubičić" userId="5f483d62-eb54-4c9e-991b-f8371b19b84e" providerId="ADAL" clId="{EC38B7A0-A6F9-49F5-B980-EE92D396A9AD}" dt="2026-04-08T07:55:31.490" v="74" actId="26606"/>
        <pc:sldMkLst>
          <pc:docMk/>
          <pc:sldMk cId="4146488211" sldId="298"/>
        </pc:sldMkLst>
        <pc:spChg chg="del">
          <ac:chgData name="Klara Ljubičić" userId="5f483d62-eb54-4c9e-991b-f8371b19b84e" providerId="ADAL" clId="{EC38B7A0-A6F9-49F5-B980-EE92D396A9AD}" dt="2026-04-08T07:54:51.742" v="70" actId="478"/>
          <ac:spMkLst>
            <pc:docMk/>
            <pc:sldMk cId="4146488211" sldId="298"/>
            <ac:spMk id="2" creationId="{B94C2E89-C5B6-4941-46FE-1FC4171F57DD}"/>
          </ac:spMkLst>
        </pc:spChg>
        <pc:spChg chg="del">
          <ac:chgData name="Klara Ljubičić" userId="5f483d62-eb54-4c9e-991b-f8371b19b84e" providerId="ADAL" clId="{EC38B7A0-A6F9-49F5-B980-EE92D396A9AD}" dt="2026-04-08T07:54:53.022" v="71" actId="478"/>
          <ac:spMkLst>
            <pc:docMk/>
            <pc:sldMk cId="4146488211" sldId="298"/>
            <ac:spMk id="3" creationId="{C6869433-724E-1D56-5786-B41892948E44}"/>
          </ac:spMkLst>
        </pc:spChg>
        <pc:spChg chg="add">
          <ac:chgData name="Klara Ljubičić" userId="5f483d62-eb54-4c9e-991b-f8371b19b84e" providerId="ADAL" clId="{EC38B7A0-A6F9-49F5-B980-EE92D396A9AD}" dt="2026-04-08T07:55:31.490" v="74" actId="26606"/>
          <ac:spMkLst>
            <pc:docMk/>
            <pc:sldMk cId="4146488211" sldId="298"/>
            <ac:spMk id="13" creationId="{A9F529C3-C941-49FD-8C67-82F134F64BDB}"/>
          </ac:spMkLst>
        </pc:spChg>
        <pc:spChg chg="add">
          <ac:chgData name="Klara Ljubičić" userId="5f483d62-eb54-4c9e-991b-f8371b19b84e" providerId="ADAL" clId="{EC38B7A0-A6F9-49F5-B980-EE92D396A9AD}" dt="2026-04-08T07:55:31.490" v="74" actId="26606"/>
          <ac:spMkLst>
            <pc:docMk/>
            <pc:sldMk cId="4146488211" sldId="298"/>
            <ac:spMk id="15" creationId="{20586029-32A0-47E5-9AEC-AE3ABA6B94D0}"/>
          </ac:spMkLst>
        </pc:spChg>
        <pc:picChg chg="add mod">
          <ac:chgData name="Klara Ljubičić" userId="5f483d62-eb54-4c9e-991b-f8371b19b84e" providerId="ADAL" clId="{EC38B7A0-A6F9-49F5-B980-EE92D396A9AD}" dt="2026-04-08T07:55:31.490" v="74" actId="26606"/>
          <ac:picMkLst>
            <pc:docMk/>
            <pc:sldMk cId="4146488211" sldId="298"/>
            <ac:picMk id="6" creationId="{C6E828FD-5BF1-89D7-7B8D-BEFCDFDF229F}"/>
          </ac:picMkLst>
        </pc:picChg>
        <pc:picChg chg="add mod">
          <ac:chgData name="Klara Ljubičić" userId="5f483d62-eb54-4c9e-991b-f8371b19b84e" providerId="ADAL" clId="{EC38B7A0-A6F9-49F5-B980-EE92D396A9AD}" dt="2026-04-08T07:55:31.490" v="74" actId="26606"/>
          <ac:picMkLst>
            <pc:docMk/>
            <pc:sldMk cId="4146488211" sldId="298"/>
            <ac:picMk id="8" creationId="{DC107CA6-9ED7-CBF8-2775-023C580A108A}"/>
          </ac:picMkLst>
        </pc:picChg>
        <pc:cxnChg chg="add">
          <ac:chgData name="Klara Ljubičić" userId="5f483d62-eb54-4c9e-991b-f8371b19b84e" providerId="ADAL" clId="{EC38B7A0-A6F9-49F5-B980-EE92D396A9AD}" dt="2026-04-08T07:55:31.490" v="74" actId="26606"/>
          <ac:cxnSpMkLst>
            <pc:docMk/>
            <pc:sldMk cId="4146488211" sldId="298"/>
            <ac:cxnSpMk id="17" creationId="{8C730EAB-A532-4295-A302-FB4B90DB9F5E}"/>
          </ac:cxnSpMkLst>
        </pc:cxnChg>
      </pc:sldChg>
      <pc:sldChg chg="addSp delSp modSp new mod setBg modClrScheme chgLayout">
        <pc:chgData name="Klara Ljubičić" userId="5f483d62-eb54-4c9e-991b-f8371b19b84e" providerId="ADAL" clId="{EC38B7A0-A6F9-49F5-B980-EE92D396A9AD}" dt="2026-04-08T07:59:02.180" v="97" actId="26606"/>
        <pc:sldMkLst>
          <pc:docMk/>
          <pc:sldMk cId="994900991" sldId="299"/>
        </pc:sldMkLst>
        <pc:spChg chg="mod ord">
          <ac:chgData name="Klara Ljubičić" userId="5f483d62-eb54-4c9e-991b-f8371b19b84e" providerId="ADAL" clId="{EC38B7A0-A6F9-49F5-B980-EE92D396A9AD}" dt="2026-04-08T07:59:02.180" v="97" actId="26606"/>
          <ac:spMkLst>
            <pc:docMk/>
            <pc:sldMk cId="994900991" sldId="299"/>
            <ac:spMk id="2" creationId="{D02169E7-6BE5-BCA8-EFF1-F7292A9494D8}"/>
          </ac:spMkLst>
        </pc:spChg>
        <pc:spChg chg="del mod ord">
          <ac:chgData name="Klara Ljubičić" userId="5f483d62-eb54-4c9e-991b-f8371b19b84e" providerId="ADAL" clId="{EC38B7A0-A6F9-49F5-B980-EE92D396A9AD}" dt="2026-04-08T07:58:28.979" v="96" actId="478"/>
          <ac:spMkLst>
            <pc:docMk/>
            <pc:sldMk cId="994900991" sldId="299"/>
            <ac:spMk id="3" creationId="{A3577CB7-859E-B081-7385-CD6C8356027E}"/>
          </ac:spMkLst>
        </pc:spChg>
        <pc:spChg chg="add">
          <ac:chgData name="Klara Ljubičić" userId="5f483d62-eb54-4c9e-991b-f8371b19b84e" providerId="ADAL" clId="{EC38B7A0-A6F9-49F5-B980-EE92D396A9AD}" dt="2026-04-08T07:59:02.180" v="97" actId="26606"/>
          <ac:spMkLst>
            <pc:docMk/>
            <pc:sldMk cId="994900991" sldId="299"/>
            <ac:spMk id="7" creationId="{5A292AEA-2528-46C0-B426-95822B6141FB}"/>
          </ac:spMkLst>
        </pc:spChg>
        <pc:spChg chg="add">
          <ac:chgData name="Klara Ljubičić" userId="5f483d62-eb54-4c9e-991b-f8371b19b84e" providerId="ADAL" clId="{EC38B7A0-A6F9-49F5-B980-EE92D396A9AD}" dt="2026-04-08T07:59:02.180" v="97" actId="26606"/>
          <ac:spMkLst>
            <pc:docMk/>
            <pc:sldMk cId="994900991" sldId="299"/>
            <ac:spMk id="9" creationId="{D8B7B198-E4DF-43CD-AD8C-199884323745}"/>
          </ac:spMkLst>
        </pc:spChg>
        <pc:spChg chg="add">
          <ac:chgData name="Klara Ljubičić" userId="5f483d62-eb54-4c9e-991b-f8371b19b84e" providerId="ADAL" clId="{EC38B7A0-A6F9-49F5-B980-EE92D396A9AD}" dt="2026-04-08T07:59:02.180" v="97" actId="26606"/>
          <ac:spMkLst>
            <pc:docMk/>
            <pc:sldMk cId="994900991" sldId="299"/>
            <ac:spMk id="11" creationId="{2BE67753-EA0E-4819-8D22-0B6600CF7231}"/>
          </ac:spMkLst>
        </pc:spChg>
        <pc:grpChg chg="add">
          <ac:chgData name="Klara Ljubičić" userId="5f483d62-eb54-4c9e-991b-f8371b19b84e" providerId="ADAL" clId="{EC38B7A0-A6F9-49F5-B980-EE92D396A9AD}" dt="2026-04-08T07:59:02.180" v="97" actId="26606"/>
          <ac:grpSpMkLst>
            <pc:docMk/>
            <pc:sldMk cId="994900991" sldId="299"/>
            <ac:grpSpMk id="13" creationId="{D76D63AC-0421-45EC-B383-E79A61A78C6B}"/>
          </ac:grpSpMkLst>
        </pc:grpChg>
        <pc:grpChg chg="add">
          <ac:chgData name="Klara Ljubičić" userId="5f483d62-eb54-4c9e-991b-f8371b19b84e" providerId="ADAL" clId="{EC38B7A0-A6F9-49F5-B980-EE92D396A9AD}" dt="2026-04-08T07:59:02.180" v="97" actId="26606"/>
          <ac:grpSpMkLst>
            <pc:docMk/>
            <pc:sldMk cId="994900991" sldId="299"/>
            <ac:grpSpMk id="22" creationId="{87F87F1B-42BA-4AC7-A4E2-41544DDB2CE3}"/>
          </ac:grpSpMkLst>
        </pc:grpChg>
        <pc:grpChg chg="add">
          <ac:chgData name="Klara Ljubičić" userId="5f483d62-eb54-4c9e-991b-f8371b19b84e" providerId="ADAL" clId="{EC38B7A0-A6F9-49F5-B980-EE92D396A9AD}" dt="2026-04-08T07:59:02.180" v="97" actId="26606"/>
          <ac:grpSpMkLst>
            <pc:docMk/>
            <pc:sldMk cId="994900991" sldId="299"/>
            <ac:grpSpMk id="28" creationId="{967346A5-7569-4F15-AB5D-BE3DADF192C0}"/>
          </ac:grpSpMkLst>
        </pc:grpChg>
      </pc:sldChg>
    </pc:docChg>
  </pc:docChgLst>
  <pc:docChgLst>
    <pc:chgData name="Kaja Puljiz" userId="S::kaja.puljiz@skole.hr::cfb58496-e742-4a82-ba06-663d37851757" providerId="AD" clId="Web-{90A08252-89A9-A50A-87E5-254ED9C3C1ED}"/>
    <pc:docChg chg="addSld modSld sldOrd">
      <pc:chgData name="Kaja Puljiz" userId="S::kaja.puljiz@skole.hr::cfb58496-e742-4a82-ba06-663d37851757" providerId="AD" clId="Web-{90A08252-89A9-A50A-87E5-254ED9C3C1ED}" dt="2026-03-24T12:10:44.083" v="413" actId="20577"/>
      <pc:docMkLst>
        <pc:docMk/>
      </pc:docMkLst>
      <pc:sldChg chg="addSp modSp mod setBg modClrScheme chgLayout">
        <pc:chgData name="Kaja Puljiz" userId="S::kaja.puljiz@skole.hr::cfb58496-e742-4a82-ba06-663d37851757" providerId="AD" clId="Web-{90A08252-89A9-A50A-87E5-254ED9C3C1ED}" dt="2026-03-24T11:51:30.899" v="335" actId="1076"/>
        <pc:sldMkLst>
          <pc:docMk/>
          <pc:sldMk cId="414714023" sldId="256"/>
        </pc:sldMkLst>
        <pc:spChg chg="mod ord">
          <ac:chgData name="Kaja Puljiz" userId="S::kaja.puljiz@skole.hr::cfb58496-e742-4a82-ba06-663d37851757" providerId="AD" clId="Web-{90A08252-89A9-A50A-87E5-254ED9C3C1ED}" dt="2026-03-24T11:50:31.445" v="328" actId="20577"/>
          <ac:spMkLst>
            <pc:docMk/>
            <pc:sldMk cId="414714023" sldId="256"/>
            <ac:spMk id="2" creationId="{00000000-0000-0000-0000-000000000000}"/>
          </ac:spMkLst>
        </pc:spChg>
        <pc:spChg chg="mod ord">
          <ac:chgData name="Kaja Puljiz" userId="S::kaja.puljiz@skole.hr::cfb58496-e742-4a82-ba06-663d37851757" providerId="AD" clId="Web-{90A08252-89A9-A50A-87E5-254ED9C3C1ED}" dt="2026-03-24T11:51:30.899" v="335" actId="1076"/>
          <ac:spMkLst>
            <pc:docMk/>
            <pc:sldMk cId="414714023" sldId="256"/>
            <ac:spMk id="3" creationId="{00000000-0000-0000-0000-000000000000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2:10:44.083" v="413" actId="20577"/>
        <pc:sldMkLst>
          <pc:docMk/>
          <pc:sldMk cId="1560033316" sldId="258"/>
        </pc:sldMkLst>
        <pc:spChg chg="mod">
          <ac:chgData name="Kaja Puljiz" userId="S::kaja.puljiz@skole.hr::cfb58496-e742-4a82-ba06-663d37851757" providerId="AD" clId="Web-{90A08252-89A9-A50A-87E5-254ED9C3C1ED}" dt="2026-03-24T11:01:46.398" v="16" actId="20577"/>
          <ac:spMkLst>
            <pc:docMk/>
            <pc:sldMk cId="1560033316" sldId="258"/>
            <ac:spMk id="2" creationId="{792D7049-751B-5400-5A86-FBA8F89ACDAF}"/>
          </ac:spMkLst>
        </pc:spChg>
        <pc:spChg chg="mod">
          <ac:chgData name="Kaja Puljiz" userId="S::kaja.puljiz@skole.hr::cfb58496-e742-4a82-ba06-663d37851757" providerId="AD" clId="Web-{90A08252-89A9-A50A-87E5-254ED9C3C1ED}" dt="2026-03-24T12:10:44.083" v="413" actId="20577"/>
          <ac:spMkLst>
            <pc:docMk/>
            <pc:sldMk cId="1560033316" sldId="258"/>
            <ac:spMk id="3" creationId="{677DBB98-6031-0E45-2D41-2BD15E6962FB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04:40.180" v="45" actId="20577"/>
        <pc:sldMkLst>
          <pc:docMk/>
          <pc:sldMk cId="1881935188" sldId="259"/>
        </pc:sldMkLst>
        <pc:spChg chg="mod">
          <ac:chgData name="Kaja Puljiz" userId="S::kaja.puljiz@skole.hr::cfb58496-e742-4a82-ba06-663d37851757" providerId="AD" clId="Web-{90A08252-89A9-A50A-87E5-254ED9C3C1ED}" dt="2026-03-24T11:04:40.180" v="45" actId="20577"/>
          <ac:spMkLst>
            <pc:docMk/>
            <pc:sldMk cId="1881935188" sldId="259"/>
            <ac:spMk id="2" creationId="{BA8B6EB8-411A-42BD-360A-BA31610D2A0F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18:21.518" v="149" actId="20577"/>
        <pc:sldMkLst>
          <pc:docMk/>
          <pc:sldMk cId="1772145605" sldId="262"/>
        </pc:sldMkLst>
        <pc:spChg chg="mod">
          <ac:chgData name="Kaja Puljiz" userId="S::kaja.puljiz@skole.hr::cfb58496-e742-4a82-ba06-663d37851757" providerId="AD" clId="Web-{90A08252-89A9-A50A-87E5-254ED9C3C1ED}" dt="2026-03-24T11:18:21.518" v="149" actId="20577"/>
          <ac:spMkLst>
            <pc:docMk/>
            <pc:sldMk cId="1772145605" sldId="262"/>
            <ac:spMk id="2" creationId="{A8697296-CF45-91E3-208D-43D0E5754648}"/>
          </ac:spMkLst>
        </pc:spChg>
        <pc:spChg chg="mod">
          <ac:chgData name="Kaja Puljiz" userId="S::kaja.puljiz@skole.hr::cfb58496-e742-4a82-ba06-663d37851757" providerId="AD" clId="Web-{90A08252-89A9-A50A-87E5-254ED9C3C1ED}" dt="2026-03-24T11:17:59.752" v="140" actId="20577"/>
          <ac:spMkLst>
            <pc:docMk/>
            <pc:sldMk cId="1772145605" sldId="262"/>
            <ac:spMk id="3" creationId="{EBBF22FE-8CF4-DAA8-ABFD-456B3DBD2833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19:08.346" v="160" actId="20577"/>
        <pc:sldMkLst>
          <pc:docMk/>
          <pc:sldMk cId="4242953234" sldId="263"/>
        </pc:sldMkLst>
        <pc:spChg chg="mod">
          <ac:chgData name="Kaja Puljiz" userId="S::kaja.puljiz@skole.hr::cfb58496-e742-4a82-ba06-663d37851757" providerId="AD" clId="Web-{90A08252-89A9-A50A-87E5-254ED9C3C1ED}" dt="2026-03-24T11:19:08.346" v="160" actId="20577"/>
          <ac:spMkLst>
            <pc:docMk/>
            <pc:sldMk cId="4242953234" sldId="263"/>
            <ac:spMk id="2" creationId="{06861C8B-A5DB-894F-F01E-747E9FD44EB7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19:24.799" v="169" actId="20577"/>
        <pc:sldMkLst>
          <pc:docMk/>
          <pc:sldMk cId="1114139964" sldId="264"/>
        </pc:sldMkLst>
        <pc:spChg chg="mod">
          <ac:chgData name="Kaja Puljiz" userId="S::kaja.puljiz@skole.hr::cfb58496-e742-4a82-ba06-663d37851757" providerId="AD" clId="Web-{90A08252-89A9-A50A-87E5-254ED9C3C1ED}" dt="2026-03-24T11:19:24.799" v="169" actId="20577"/>
          <ac:spMkLst>
            <pc:docMk/>
            <pc:sldMk cId="1114139964" sldId="264"/>
            <ac:spMk id="2" creationId="{7FBD4CD2-981D-86E3-9F5E-4F519461AF76}"/>
          </ac:spMkLst>
        </pc:spChg>
      </pc:sldChg>
      <pc:sldChg chg="modSp new ord">
        <pc:chgData name="Kaja Puljiz" userId="S::kaja.puljiz@skole.hr::cfb58496-e742-4a82-ba06-663d37851757" providerId="AD" clId="Web-{90A08252-89A9-A50A-87E5-254ED9C3C1ED}" dt="2026-03-24T11:09:58.197" v="82" actId="20577"/>
        <pc:sldMkLst>
          <pc:docMk/>
          <pc:sldMk cId="2089505252" sldId="265"/>
        </pc:sldMkLst>
        <pc:spChg chg="mod">
          <ac:chgData name="Kaja Puljiz" userId="S::kaja.puljiz@skole.hr::cfb58496-e742-4a82-ba06-663d37851757" providerId="AD" clId="Web-{90A08252-89A9-A50A-87E5-254ED9C3C1ED}" dt="2026-03-24T11:09:33.181" v="76" actId="20577"/>
          <ac:spMkLst>
            <pc:docMk/>
            <pc:sldMk cId="2089505252" sldId="265"/>
            <ac:spMk id="3" creationId="{B00275FB-BFDE-782D-4661-2D1B2C3EBF84}"/>
          </ac:spMkLst>
        </pc:spChg>
        <pc:spChg chg="mod">
          <ac:chgData name="Kaja Puljiz" userId="S::kaja.puljiz@skole.hr::cfb58496-e742-4a82-ba06-663d37851757" providerId="AD" clId="Web-{90A08252-89A9-A50A-87E5-254ED9C3C1ED}" dt="2026-03-24T11:09:58.197" v="82" actId="20577"/>
          <ac:spMkLst>
            <pc:docMk/>
            <pc:sldMk cId="2089505252" sldId="265"/>
            <ac:spMk id="4" creationId="{65CCB700-4D20-F546-2199-55CAB811A893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15:59.251" v="91" actId="20577"/>
        <pc:sldMkLst>
          <pc:docMk/>
          <pc:sldMk cId="3184820917" sldId="266"/>
        </pc:sldMkLst>
        <pc:spChg chg="mod">
          <ac:chgData name="Kaja Puljiz" userId="S::kaja.puljiz@skole.hr::cfb58496-e742-4a82-ba06-663d37851757" providerId="AD" clId="Web-{90A08252-89A9-A50A-87E5-254ED9C3C1ED}" dt="2026-03-24T11:15:25.938" v="86" actId="20577"/>
          <ac:spMkLst>
            <pc:docMk/>
            <pc:sldMk cId="3184820917" sldId="266"/>
            <ac:spMk id="3" creationId="{519A2600-8A20-CCEE-3C90-78A544427C98}"/>
          </ac:spMkLst>
        </pc:spChg>
        <pc:spChg chg="mod">
          <ac:chgData name="Kaja Puljiz" userId="S::kaja.puljiz@skole.hr::cfb58496-e742-4a82-ba06-663d37851757" providerId="AD" clId="Web-{90A08252-89A9-A50A-87E5-254ED9C3C1ED}" dt="2026-03-24T11:15:59.251" v="91" actId="20577"/>
          <ac:spMkLst>
            <pc:docMk/>
            <pc:sldMk cId="3184820917" sldId="266"/>
            <ac:spMk id="4" creationId="{CD112CCE-CE5B-E592-E039-B5CB6D5E54B9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21:02.409" v="194" actId="20577"/>
        <pc:sldMkLst>
          <pc:docMk/>
          <pc:sldMk cId="2763883439" sldId="268"/>
        </pc:sldMkLst>
        <pc:spChg chg="mod">
          <ac:chgData name="Kaja Puljiz" userId="S::kaja.puljiz@skole.hr::cfb58496-e742-4a82-ba06-663d37851757" providerId="AD" clId="Web-{90A08252-89A9-A50A-87E5-254ED9C3C1ED}" dt="2026-03-24T11:21:02.409" v="194" actId="20577"/>
          <ac:spMkLst>
            <pc:docMk/>
            <pc:sldMk cId="2763883439" sldId="268"/>
            <ac:spMk id="2" creationId="{01F7B29A-815A-0465-3F14-2D2A00D84673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23:31.832" v="214" actId="20577"/>
        <pc:sldMkLst>
          <pc:docMk/>
          <pc:sldMk cId="865089388" sldId="271"/>
        </pc:sldMkLst>
        <pc:spChg chg="mod">
          <ac:chgData name="Kaja Puljiz" userId="S::kaja.puljiz@skole.hr::cfb58496-e742-4a82-ba06-663d37851757" providerId="AD" clId="Web-{90A08252-89A9-A50A-87E5-254ED9C3C1ED}" dt="2026-03-24T11:23:31.832" v="214" actId="20577"/>
          <ac:spMkLst>
            <pc:docMk/>
            <pc:sldMk cId="865089388" sldId="271"/>
            <ac:spMk id="2" creationId="{BA01B732-5FE1-4318-168F-74F9EEF0A7E8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24:51.910" v="230" actId="20577"/>
        <pc:sldMkLst>
          <pc:docMk/>
          <pc:sldMk cId="4142783991" sldId="272"/>
        </pc:sldMkLst>
        <pc:spChg chg="mod">
          <ac:chgData name="Kaja Puljiz" userId="S::kaja.puljiz@skole.hr::cfb58496-e742-4a82-ba06-663d37851757" providerId="AD" clId="Web-{90A08252-89A9-A50A-87E5-254ED9C3C1ED}" dt="2026-03-24T11:24:51.910" v="230" actId="20577"/>
          <ac:spMkLst>
            <pc:docMk/>
            <pc:sldMk cId="4142783991" sldId="272"/>
            <ac:spMk id="2" creationId="{70264AAD-8199-A0B1-8180-A448ECB56C26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26:02.067" v="245" actId="20577"/>
        <pc:sldMkLst>
          <pc:docMk/>
          <pc:sldMk cId="629176913" sldId="273"/>
        </pc:sldMkLst>
        <pc:spChg chg="mod">
          <ac:chgData name="Kaja Puljiz" userId="S::kaja.puljiz@skole.hr::cfb58496-e742-4a82-ba06-663d37851757" providerId="AD" clId="Web-{90A08252-89A9-A50A-87E5-254ED9C3C1ED}" dt="2026-03-24T11:26:02.067" v="245" actId="20577"/>
          <ac:spMkLst>
            <pc:docMk/>
            <pc:sldMk cId="629176913" sldId="273"/>
            <ac:spMk id="2" creationId="{A512683E-E719-90FB-94C8-3213301B8D15}"/>
          </ac:spMkLst>
        </pc:spChg>
      </pc:sldChg>
      <pc:sldChg chg="modSp new">
        <pc:chgData name="Kaja Puljiz" userId="S::kaja.puljiz@skole.hr::cfb58496-e742-4a82-ba06-663d37851757" providerId="AD" clId="Web-{90A08252-89A9-A50A-87E5-254ED9C3C1ED}" dt="2026-03-24T11:32:39.215" v="316" actId="20577"/>
        <pc:sldMkLst>
          <pc:docMk/>
          <pc:sldMk cId="1984018930" sldId="277"/>
        </pc:sldMkLst>
        <pc:spChg chg="mod">
          <ac:chgData name="Kaja Puljiz" userId="S::kaja.puljiz@skole.hr::cfb58496-e742-4a82-ba06-663d37851757" providerId="AD" clId="Web-{90A08252-89A9-A50A-87E5-254ED9C3C1ED}" dt="2026-03-24T11:31:03.026" v="301" actId="20577"/>
          <ac:spMkLst>
            <pc:docMk/>
            <pc:sldMk cId="1984018930" sldId="277"/>
            <ac:spMk id="2" creationId="{B793916D-7240-6E82-895E-5D2C6D8B17C9}"/>
          </ac:spMkLst>
        </pc:spChg>
        <pc:spChg chg="mod">
          <ac:chgData name="Kaja Puljiz" userId="S::kaja.puljiz@skole.hr::cfb58496-e742-4a82-ba06-663d37851757" providerId="AD" clId="Web-{90A08252-89A9-A50A-87E5-254ED9C3C1ED}" dt="2026-03-24T11:32:39.215" v="316" actId="20577"/>
          <ac:spMkLst>
            <pc:docMk/>
            <pc:sldMk cId="1984018930" sldId="277"/>
            <ac:spMk id="3" creationId="{8C203A11-3739-FE28-2118-6644B06D47A9}"/>
          </ac:spMkLst>
        </pc:spChg>
      </pc:sldChg>
    </pc:docChg>
  </pc:docChgLst>
  <pc:docChgLst>
    <pc:chgData name="Mila Jakić" userId="S::mila.jakic@skole.hr::804bdc5e-7a47-4d72-ae2c-57ac9b5baaa4" providerId="AD" clId="Web-{9B4C54B4-B07D-A3A8-9908-BD0389EB6F93}"/>
    <pc:docChg chg="modSld">
      <pc:chgData name="Mila Jakić" userId="S::mila.jakic@skole.hr::804bdc5e-7a47-4d72-ae2c-57ac9b5baaa4" providerId="AD" clId="Web-{9B4C54B4-B07D-A3A8-9908-BD0389EB6F93}" dt="2026-04-08T18:26:43.579" v="6" actId="20577"/>
      <pc:docMkLst>
        <pc:docMk/>
      </pc:docMkLst>
      <pc:sldChg chg="modSp">
        <pc:chgData name="Mila Jakić" userId="S::mila.jakic@skole.hr::804bdc5e-7a47-4d72-ae2c-57ac9b5baaa4" providerId="AD" clId="Web-{9B4C54B4-B07D-A3A8-9908-BD0389EB6F93}" dt="2026-04-08T18:26:32.751" v="3" actId="20577"/>
        <pc:sldMkLst>
          <pc:docMk/>
          <pc:sldMk cId="1518453396" sldId="282"/>
        </pc:sldMkLst>
        <pc:spChg chg="mod">
          <ac:chgData name="Mila Jakić" userId="S::mila.jakic@skole.hr::804bdc5e-7a47-4d72-ae2c-57ac9b5baaa4" providerId="AD" clId="Web-{9B4C54B4-B07D-A3A8-9908-BD0389EB6F93}" dt="2026-04-08T18:26:32.751" v="3" actId="20577"/>
          <ac:spMkLst>
            <pc:docMk/>
            <pc:sldMk cId="1518453396" sldId="282"/>
            <ac:spMk id="2" creationId="{AFD5E3AF-1110-9EA1-2B8D-8406D061C13B}"/>
          </ac:spMkLst>
        </pc:spChg>
      </pc:sldChg>
      <pc:sldChg chg="modSp">
        <pc:chgData name="Mila Jakić" userId="S::mila.jakic@skole.hr::804bdc5e-7a47-4d72-ae2c-57ac9b5baaa4" providerId="AD" clId="Web-{9B4C54B4-B07D-A3A8-9908-BD0389EB6F93}" dt="2026-04-08T18:26:16.735" v="0" actId="20577"/>
        <pc:sldMkLst>
          <pc:docMk/>
          <pc:sldMk cId="4227587324" sldId="292"/>
        </pc:sldMkLst>
        <pc:spChg chg="mod">
          <ac:chgData name="Mila Jakić" userId="S::mila.jakic@skole.hr::804bdc5e-7a47-4d72-ae2c-57ac9b5baaa4" providerId="AD" clId="Web-{9B4C54B4-B07D-A3A8-9908-BD0389EB6F93}" dt="2026-04-08T18:26:16.735" v="0" actId="20577"/>
          <ac:spMkLst>
            <pc:docMk/>
            <pc:sldMk cId="4227587324" sldId="292"/>
            <ac:spMk id="8" creationId="{C507F8D3-F2C1-3968-B018-F7389415C8CC}"/>
          </ac:spMkLst>
        </pc:spChg>
      </pc:sldChg>
      <pc:sldChg chg="modSp">
        <pc:chgData name="Mila Jakić" userId="S::mila.jakic@skole.hr::804bdc5e-7a47-4d72-ae2c-57ac9b5baaa4" providerId="AD" clId="Web-{9B4C54B4-B07D-A3A8-9908-BD0389EB6F93}" dt="2026-04-08T18:26:43.579" v="6" actId="20577"/>
        <pc:sldMkLst>
          <pc:docMk/>
          <pc:sldMk cId="3920328148" sldId="300"/>
        </pc:sldMkLst>
        <pc:spChg chg="mod">
          <ac:chgData name="Mila Jakić" userId="S::mila.jakic@skole.hr::804bdc5e-7a47-4d72-ae2c-57ac9b5baaa4" providerId="AD" clId="Web-{9B4C54B4-B07D-A3A8-9908-BD0389EB6F93}" dt="2026-04-08T18:26:43.579" v="6" actId="20577"/>
          <ac:spMkLst>
            <pc:docMk/>
            <pc:sldMk cId="3920328148" sldId="300"/>
            <ac:spMk id="2" creationId="{F09C7C58-7183-AF94-AA5E-AC7BFA2551C7}"/>
          </ac:spMkLst>
        </pc:spChg>
      </pc:sldChg>
    </pc:docChg>
  </pc:docChgLst>
  <pc:docChgLst>
    <pc:chgData name="Kaja Puljiz" userId="S::kaja.puljiz@skole.hr::cfb58496-e742-4a82-ba06-663d37851757" providerId="AD" clId="Web-{55A3CD39-2C28-2171-BC0D-CB3569ACCD7E}"/>
    <pc:docChg chg="modSld">
      <pc:chgData name="Kaja Puljiz" userId="S::kaja.puljiz@skole.hr::cfb58496-e742-4a82-ba06-663d37851757" providerId="AD" clId="Web-{55A3CD39-2C28-2171-BC0D-CB3569ACCD7E}" dt="2026-04-08T08:06:00.715" v="29" actId="20577"/>
      <pc:docMkLst>
        <pc:docMk/>
      </pc:docMkLst>
      <pc:sldChg chg="delSp modSp">
        <pc:chgData name="Kaja Puljiz" userId="S::kaja.puljiz@skole.hr::cfb58496-e742-4a82-ba06-663d37851757" providerId="AD" clId="Web-{55A3CD39-2C28-2171-BC0D-CB3569ACCD7E}" dt="2026-04-08T08:05:02.556" v="1"/>
        <pc:sldMkLst>
          <pc:docMk/>
          <pc:sldMk cId="3548165323" sldId="290"/>
        </pc:sldMkLst>
        <pc:picChg chg="del mod">
          <ac:chgData name="Kaja Puljiz" userId="S::kaja.puljiz@skole.hr::cfb58496-e742-4a82-ba06-663d37851757" providerId="AD" clId="Web-{55A3CD39-2C28-2171-BC0D-CB3569ACCD7E}" dt="2026-04-08T08:05:02.556" v="1"/>
          <ac:picMkLst>
            <pc:docMk/>
            <pc:sldMk cId="3548165323" sldId="290"/>
            <ac:picMk id="7" creationId="{B168C1F7-D7E3-2CBA-EE16-6F241252AA61}"/>
          </ac:picMkLst>
        </pc:picChg>
      </pc:sldChg>
      <pc:sldChg chg="modSp">
        <pc:chgData name="Kaja Puljiz" userId="S::kaja.puljiz@skole.hr::cfb58496-e742-4a82-ba06-663d37851757" providerId="AD" clId="Web-{55A3CD39-2C28-2171-BC0D-CB3569ACCD7E}" dt="2026-04-08T08:06:00.715" v="29" actId="20577"/>
        <pc:sldMkLst>
          <pc:docMk/>
          <pc:sldMk cId="4227587324" sldId="292"/>
        </pc:sldMkLst>
        <pc:spChg chg="mod">
          <ac:chgData name="Kaja Puljiz" userId="S::kaja.puljiz@skole.hr::cfb58496-e742-4a82-ba06-663d37851757" providerId="AD" clId="Web-{55A3CD39-2C28-2171-BC0D-CB3569ACCD7E}" dt="2026-04-08T08:06:00.715" v="29" actId="20577"/>
          <ac:spMkLst>
            <pc:docMk/>
            <pc:sldMk cId="4227587324" sldId="292"/>
            <ac:spMk id="8" creationId="{C507F8D3-F2C1-3968-B018-F7389415C8CC}"/>
          </ac:spMkLst>
        </pc:spChg>
        <pc:picChg chg="mod">
          <ac:chgData name="Kaja Puljiz" userId="S::kaja.puljiz@skole.hr::cfb58496-e742-4a82-ba06-663d37851757" providerId="AD" clId="Web-{55A3CD39-2C28-2171-BC0D-CB3569ACCD7E}" dt="2026-04-08T08:05:41.745" v="2" actId="1076"/>
          <ac:picMkLst>
            <pc:docMk/>
            <pc:sldMk cId="4227587324" sldId="292"/>
            <ac:picMk id="7" creationId="{C1827A7C-7321-2D2A-4837-7F84C00A1EAE}"/>
          </ac:picMkLst>
        </pc:picChg>
      </pc:sldChg>
    </pc:docChg>
  </pc:docChgLst>
  <pc:docChgLst>
    <pc:chgData name="Kaja Puljiz" userId="S::kaja.puljiz@skole.hr::cfb58496-e742-4a82-ba06-663d37851757" providerId="AD" clId="Web-{4489F597-6A84-B347-1722-598C76B5BF92}"/>
    <pc:docChg chg="addSld delSld modSld">
      <pc:chgData name="Kaja Puljiz" userId="S::kaja.puljiz@skole.hr::cfb58496-e742-4a82-ba06-663d37851757" providerId="AD" clId="Web-{4489F597-6A84-B347-1722-598C76B5BF92}" dt="2026-03-26T10:12:13.435" v="199"/>
      <pc:docMkLst>
        <pc:docMk/>
      </pc:docMkLst>
      <pc:sldChg chg="addSp delSp modSp mod setBg">
        <pc:chgData name="Kaja Puljiz" userId="S::kaja.puljiz@skole.hr::cfb58496-e742-4a82-ba06-663d37851757" providerId="AD" clId="Web-{4489F597-6A84-B347-1722-598C76B5BF92}" dt="2026-03-26T08:46:39.216" v="5"/>
        <pc:sldMkLst>
          <pc:docMk/>
          <pc:sldMk cId="1984018930" sldId="277"/>
        </pc:sldMkLst>
        <pc:spChg chg="mod">
          <ac:chgData name="Kaja Puljiz" userId="S::kaja.puljiz@skole.hr::cfb58496-e742-4a82-ba06-663d37851757" providerId="AD" clId="Web-{4489F597-6A84-B347-1722-598C76B5BF92}" dt="2026-03-26T08:46:39.216" v="5"/>
          <ac:spMkLst>
            <pc:docMk/>
            <pc:sldMk cId="1984018930" sldId="277"/>
            <ac:spMk id="2" creationId="{B793916D-7240-6E82-895E-5D2C6D8B17C9}"/>
          </ac:spMkLst>
        </pc:spChg>
        <pc:spChg chg="mod">
          <ac:chgData name="Kaja Puljiz" userId="S::kaja.puljiz@skole.hr::cfb58496-e742-4a82-ba06-663d37851757" providerId="AD" clId="Web-{4489F597-6A84-B347-1722-598C76B5BF92}" dt="2026-03-26T08:46:39.216" v="5"/>
          <ac:spMkLst>
            <pc:docMk/>
            <pc:sldMk cId="1984018930" sldId="277"/>
            <ac:spMk id="3" creationId="{8C203A11-3739-FE28-2118-6644B06D47A9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8:55:53.891" v="50" actId="20577"/>
        <pc:sldMkLst>
          <pc:docMk/>
          <pc:sldMk cId="1998571553" sldId="279"/>
        </pc:sldMkLst>
        <pc:spChg chg="mod">
          <ac:chgData name="Kaja Puljiz" userId="S::kaja.puljiz@skole.hr::cfb58496-e742-4a82-ba06-663d37851757" providerId="AD" clId="Web-{4489F597-6A84-B347-1722-598C76B5BF92}" dt="2026-03-26T08:55:53.891" v="50" actId="20577"/>
          <ac:spMkLst>
            <pc:docMk/>
            <pc:sldMk cId="1998571553" sldId="279"/>
            <ac:spMk id="2" creationId="{939E0A4A-F150-0080-CCD0-F1F0A9666783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05:34.951" v="92" actId="20577"/>
        <pc:sldMkLst>
          <pc:docMk/>
          <pc:sldMk cId="1518453396" sldId="282"/>
        </pc:sldMkLst>
        <pc:spChg chg="mod">
          <ac:chgData name="Kaja Puljiz" userId="S::kaja.puljiz@skole.hr::cfb58496-e742-4a82-ba06-663d37851757" providerId="AD" clId="Web-{4489F597-6A84-B347-1722-598C76B5BF92}" dt="2026-03-26T09:05:34.951" v="92" actId="20577"/>
          <ac:spMkLst>
            <pc:docMk/>
            <pc:sldMk cId="1518453396" sldId="282"/>
            <ac:spMk id="2" creationId="{AFD5E3AF-1110-9EA1-2B8D-8406D061C13B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10:58.430" v="141" actId="20577"/>
        <pc:sldMkLst>
          <pc:docMk/>
          <pc:sldMk cId="974272801" sldId="283"/>
        </pc:sldMkLst>
        <pc:spChg chg="mod">
          <ac:chgData name="Kaja Puljiz" userId="S::kaja.puljiz@skole.hr::cfb58496-e742-4a82-ba06-663d37851757" providerId="AD" clId="Web-{4489F597-6A84-B347-1722-598C76B5BF92}" dt="2026-03-26T09:08:54.646" v="94" actId="20577"/>
          <ac:spMkLst>
            <pc:docMk/>
            <pc:sldMk cId="974272801" sldId="283"/>
            <ac:spMk id="2" creationId="{6BEC2C9A-9910-D54F-CD47-BA40AD5A0E04}"/>
          </ac:spMkLst>
        </pc:spChg>
        <pc:spChg chg="mod">
          <ac:chgData name="Kaja Puljiz" userId="S::kaja.puljiz@skole.hr::cfb58496-e742-4a82-ba06-663d37851757" providerId="AD" clId="Web-{4489F597-6A84-B347-1722-598C76B5BF92}" dt="2026-03-26T09:10:58.430" v="141" actId="20577"/>
          <ac:spMkLst>
            <pc:docMk/>
            <pc:sldMk cId="974272801" sldId="283"/>
            <ac:spMk id="3" creationId="{C8D583B4-3899-D065-CE2E-8397AB82FBBB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29:42.728" v="152" actId="20577"/>
        <pc:sldMkLst>
          <pc:docMk/>
          <pc:sldMk cId="686225770" sldId="285"/>
        </pc:sldMkLst>
        <pc:spChg chg="mod">
          <ac:chgData name="Kaja Puljiz" userId="S::kaja.puljiz@skole.hr::cfb58496-e742-4a82-ba06-663d37851757" providerId="AD" clId="Web-{4489F597-6A84-B347-1722-598C76B5BF92}" dt="2026-03-26T09:29:42.728" v="152" actId="20577"/>
          <ac:spMkLst>
            <pc:docMk/>
            <pc:sldMk cId="686225770" sldId="285"/>
            <ac:spMk id="2" creationId="{24177ACB-CED8-ABC4-0FE7-D8E6879834C6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31:37.707" v="159" actId="20577"/>
        <pc:sldMkLst>
          <pc:docMk/>
          <pc:sldMk cId="2095891877" sldId="286"/>
        </pc:sldMkLst>
        <pc:spChg chg="mod">
          <ac:chgData name="Kaja Puljiz" userId="S::kaja.puljiz@skole.hr::cfb58496-e742-4a82-ba06-663d37851757" providerId="AD" clId="Web-{4489F597-6A84-B347-1722-598C76B5BF92}" dt="2026-03-26T09:31:37.707" v="159" actId="20577"/>
          <ac:spMkLst>
            <pc:docMk/>
            <pc:sldMk cId="2095891877" sldId="286"/>
            <ac:spMk id="2" creationId="{1570399C-7BCA-0F20-9D86-49D21A2A5641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32:05.287" v="166" actId="20577"/>
        <pc:sldMkLst>
          <pc:docMk/>
          <pc:sldMk cId="4145232423" sldId="287"/>
        </pc:sldMkLst>
        <pc:spChg chg="mod">
          <ac:chgData name="Kaja Puljiz" userId="S::kaja.puljiz@skole.hr::cfb58496-e742-4a82-ba06-663d37851757" providerId="AD" clId="Web-{4489F597-6A84-B347-1722-598C76B5BF92}" dt="2026-03-26T09:32:02.693" v="165" actId="20577"/>
          <ac:spMkLst>
            <pc:docMk/>
            <pc:sldMk cId="4145232423" sldId="287"/>
            <ac:spMk id="2" creationId="{66DAD8ED-4C8F-D284-77F2-D61C220EC486}"/>
          </ac:spMkLst>
        </pc:spChg>
        <pc:spChg chg="mod">
          <ac:chgData name="Kaja Puljiz" userId="S::kaja.puljiz@skole.hr::cfb58496-e742-4a82-ba06-663d37851757" providerId="AD" clId="Web-{4489F597-6A84-B347-1722-598C76B5BF92}" dt="2026-03-26T09:32:05.287" v="166" actId="20577"/>
          <ac:spMkLst>
            <pc:docMk/>
            <pc:sldMk cId="4145232423" sldId="287"/>
            <ac:spMk id="3" creationId="{134F1DDC-9243-FEDE-E6BD-D561E7DFDE1E}"/>
          </ac:spMkLst>
        </pc:spChg>
      </pc:sldChg>
      <pc:sldChg chg="modSp new">
        <pc:chgData name="Kaja Puljiz" userId="S::kaja.puljiz@skole.hr::cfb58496-e742-4a82-ba06-663d37851757" providerId="AD" clId="Web-{4489F597-6A84-B347-1722-598C76B5BF92}" dt="2026-03-26T09:39:23.445" v="193" actId="20577"/>
        <pc:sldMkLst>
          <pc:docMk/>
          <pc:sldMk cId="2046602953" sldId="289"/>
        </pc:sldMkLst>
        <pc:spChg chg="mod">
          <ac:chgData name="Kaja Puljiz" userId="S::kaja.puljiz@skole.hr::cfb58496-e742-4a82-ba06-663d37851757" providerId="AD" clId="Web-{4489F597-6A84-B347-1722-598C76B5BF92}" dt="2026-03-26T09:39:23.445" v="193" actId="20577"/>
          <ac:spMkLst>
            <pc:docMk/>
            <pc:sldMk cId="2046602953" sldId="289"/>
            <ac:spMk id="2" creationId="{8E70FA67-137F-82BC-C806-6F81982CACF4}"/>
          </ac:spMkLst>
        </pc:spChg>
      </pc:sldChg>
    </pc:docChg>
  </pc:docChgLst>
  <pc:docChgLst>
    <pc:chgData name="Kaja Puljiz" userId="S::kaja.puljiz@skole.hr::cfb58496-e742-4a82-ba06-663d37851757" providerId="AD" clId="Web-{1735123C-A020-5A39-C264-639BF057A9C6}"/>
    <pc:docChg chg="modSld">
      <pc:chgData name="Kaja Puljiz" userId="S::kaja.puljiz@skole.hr::cfb58496-e742-4a82-ba06-663d37851757" providerId="AD" clId="Web-{1735123C-A020-5A39-C264-639BF057A9C6}" dt="2026-04-01T09:57:32.383" v="49"/>
      <pc:docMkLst>
        <pc:docMk/>
      </pc:docMkLst>
      <pc:sldChg chg="addSp delSp modSp">
        <pc:chgData name="Kaja Puljiz" userId="S::kaja.puljiz@skole.hr::cfb58496-e742-4a82-ba06-663d37851757" providerId="AD" clId="Web-{1735123C-A020-5A39-C264-639BF057A9C6}" dt="2026-04-01T09:57:32.383" v="49"/>
        <pc:sldMkLst>
          <pc:docMk/>
          <pc:sldMk cId="1984018930" sldId="277"/>
        </pc:sldMkLst>
        <pc:spChg chg="mod">
          <ac:chgData name="Kaja Puljiz" userId="S::kaja.puljiz@skole.hr::cfb58496-e742-4a82-ba06-663d37851757" providerId="AD" clId="Web-{1735123C-A020-5A39-C264-639BF057A9C6}" dt="2026-04-01T09:53:02.511" v="37"/>
          <ac:spMkLst>
            <pc:docMk/>
            <pc:sldMk cId="1984018930" sldId="277"/>
            <ac:spMk id="2" creationId="{B793916D-7240-6E82-895E-5D2C6D8B17C9}"/>
          </ac:spMkLst>
        </pc:spChg>
        <pc:spChg chg="mod">
          <ac:chgData name="Kaja Puljiz" userId="S::kaja.puljiz@skole.hr::cfb58496-e742-4a82-ba06-663d37851757" providerId="AD" clId="Web-{1735123C-A020-5A39-C264-639BF057A9C6}" dt="2026-04-01T09:53:02.511" v="37"/>
          <ac:spMkLst>
            <pc:docMk/>
            <pc:sldMk cId="1984018930" sldId="277"/>
            <ac:spMk id="3" creationId="{8C203A11-3739-FE28-2118-6644B06D47A9}"/>
          </ac:spMkLst>
        </pc:spChg>
      </pc:sldChg>
    </pc:docChg>
  </pc:docChgLst>
  <pc:docChgLst>
    <pc:chgData name="Kaja Puljiz" userId="S::kaja.puljiz@skole.hr::cfb58496-e742-4a82-ba06-663d37851757" providerId="AD" clId="Web-{B41611C0-A08B-9438-755B-A943CA892CE5}"/>
    <pc:docChg chg="modSld">
      <pc:chgData name="Kaja Puljiz" userId="S::kaja.puljiz@skole.hr::cfb58496-e742-4a82-ba06-663d37851757" providerId="AD" clId="Web-{B41611C0-A08B-9438-755B-A943CA892CE5}" dt="2026-03-24T10:56:47.234" v="97"/>
      <pc:docMkLst>
        <pc:docMk/>
      </pc:docMkLst>
      <pc:sldChg chg="modSp mod modClrScheme chgLayout">
        <pc:chgData name="Kaja Puljiz" userId="S::kaja.puljiz@skole.hr::cfb58496-e742-4a82-ba06-663d37851757" providerId="AD" clId="Web-{B41611C0-A08B-9438-755B-A943CA892CE5}" dt="2026-03-24T10:56:47.234" v="97"/>
        <pc:sldMkLst>
          <pc:docMk/>
          <pc:sldMk cId="414714023" sldId="256"/>
        </pc:sldMkLst>
        <pc:spChg chg="mod ord">
          <ac:chgData name="Kaja Puljiz" userId="S::kaja.puljiz@skole.hr::cfb58496-e742-4a82-ba06-663d37851757" providerId="AD" clId="Web-{B41611C0-A08B-9438-755B-A943CA892CE5}" dt="2026-03-24T10:56:47.234" v="97"/>
          <ac:spMkLst>
            <pc:docMk/>
            <pc:sldMk cId="414714023" sldId="256"/>
            <ac:spMk id="2" creationId="{00000000-0000-0000-0000-000000000000}"/>
          </ac:spMkLst>
        </pc:spChg>
        <pc:spChg chg="mod ord">
          <ac:chgData name="Kaja Puljiz" userId="S::kaja.puljiz@skole.hr::cfb58496-e742-4a82-ba06-663d37851757" providerId="AD" clId="Web-{B41611C0-A08B-9438-755B-A943CA892CE5}" dt="2026-03-24T10:56:47.234" v="97"/>
          <ac:spMkLst>
            <pc:docMk/>
            <pc:sldMk cId="414714023" sldId="256"/>
            <ac:spMk id="3" creationId="{00000000-0000-0000-0000-000000000000}"/>
          </ac:spMkLst>
        </pc:spChg>
      </pc:sldChg>
    </pc:docChg>
  </pc:docChgLst>
  <pc:docChgLst>
    <pc:chgData clId="Web-{B41611C0-A08B-9438-755B-A943CA892CE5}"/>
    <pc:docChg chg="modSld">
      <pc:chgData name="" userId="" providerId="" clId="Web-{B41611C0-A08B-9438-755B-A943CA892CE5}" dt="2026-03-24T10:53:24.528" v="1" actId="20577"/>
      <pc:docMkLst>
        <pc:docMk/>
      </pc:docMkLst>
      <pc:sldChg chg="modSp">
        <pc:chgData name="" userId="" providerId="" clId="Web-{B41611C0-A08B-9438-755B-A943CA892CE5}" dt="2026-03-24T10:53:24.528" v="1" actId="20577"/>
        <pc:sldMkLst>
          <pc:docMk/>
          <pc:sldMk cId="414714023" sldId="256"/>
        </pc:sldMkLst>
        <pc:spChg chg="mod">
          <ac:chgData name="" userId="" providerId="" clId="Web-{B41611C0-A08B-9438-755B-A943CA892CE5}" dt="2026-03-24T10:53:24.528" v="1" actId="20577"/>
          <ac:spMkLst>
            <pc:docMk/>
            <pc:sldMk cId="414714023" sldId="256"/>
            <ac:spMk id="2" creationId="{00000000-0000-0000-0000-000000000000}"/>
          </ac:spMkLst>
        </pc:spChg>
      </pc:sldChg>
    </pc:docChg>
  </pc:docChgLst>
  <pc:docChgLst>
    <pc:chgData name="Kaja Puljiz" userId="S::kaja.puljiz@skole.hr::cfb58496-e742-4a82-ba06-663d37851757" providerId="AD" clId="Web-{E9875741-5965-CB1E-7B50-F7A8E86B0C92}"/>
    <pc:docChg chg="addSld delSld modSld">
      <pc:chgData name="Kaja Puljiz" userId="S::kaja.puljiz@skole.hr::cfb58496-e742-4a82-ba06-663d37851757" providerId="AD" clId="Web-{E9875741-5965-CB1E-7B50-F7A8E86B0C92}" dt="2026-04-07T07:22:16.865" v="34"/>
      <pc:docMkLst>
        <pc:docMk/>
      </pc:docMkLst>
      <pc:sldChg chg="modSp">
        <pc:chgData name="Kaja Puljiz" userId="S::kaja.puljiz@skole.hr::cfb58496-e742-4a82-ba06-663d37851757" providerId="AD" clId="Web-{E9875741-5965-CB1E-7B50-F7A8E86B0C92}" dt="2026-04-07T07:07:25.753" v="6" actId="20577"/>
        <pc:sldMkLst>
          <pc:docMk/>
          <pc:sldMk cId="1560033316" sldId="258"/>
        </pc:sldMkLst>
        <pc:spChg chg="mod">
          <ac:chgData name="Kaja Puljiz" userId="S::kaja.puljiz@skole.hr::cfb58496-e742-4a82-ba06-663d37851757" providerId="AD" clId="Web-{E9875741-5965-CB1E-7B50-F7A8E86B0C92}" dt="2026-04-07T07:07:25.753" v="6" actId="20577"/>
          <ac:spMkLst>
            <pc:docMk/>
            <pc:sldMk cId="1560033316" sldId="258"/>
            <ac:spMk id="3" creationId="{677DBB98-6031-0E45-2D41-2BD15E6962FB}"/>
          </ac:spMkLst>
        </pc:spChg>
      </pc:sldChg>
      <pc:sldChg chg="addSp modSp mod setBg">
        <pc:chgData name="Kaja Puljiz" userId="S::kaja.puljiz@skole.hr::cfb58496-e742-4a82-ba06-663d37851757" providerId="AD" clId="Web-{E9875741-5965-CB1E-7B50-F7A8E86B0C92}" dt="2026-04-07T07:22:16.865" v="34"/>
        <pc:sldMkLst>
          <pc:docMk/>
          <pc:sldMk cId="743781197" sldId="274"/>
        </pc:sldMkLst>
        <pc:spChg chg="mod">
          <ac:chgData name="Kaja Puljiz" userId="S::kaja.puljiz@skole.hr::cfb58496-e742-4a82-ba06-663d37851757" providerId="AD" clId="Web-{E9875741-5965-CB1E-7B50-F7A8E86B0C92}" dt="2026-04-07T07:22:16.865" v="34"/>
          <ac:spMkLst>
            <pc:docMk/>
            <pc:sldMk cId="743781197" sldId="274"/>
            <ac:spMk id="2" creationId="{41D537CA-1969-95A5-BE8B-33B4F4D8A960}"/>
          </ac:spMkLst>
        </pc:spChg>
        <pc:spChg chg="mod">
          <ac:chgData name="Kaja Puljiz" userId="S::kaja.puljiz@skole.hr::cfb58496-e742-4a82-ba06-663d37851757" providerId="AD" clId="Web-{E9875741-5965-CB1E-7B50-F7A8E86B0C92}" dt="2026-04-07T07:22:16.865" v="34"/>
          <ac:spMkLst>
            <pc:docMk/>
            <pc:sldMk cId="743781197" sldId="274"/>
            <ac:spMk id="3" creationId="{F23D2E01-ED97-C613-EB9F-F52A2CD2AF01}"/>
          </ac:spMkLst>
        </pc:spChg>
        <pc:spChg chg="add">
          <ac:chgData name="Kaja Puljiz" userId="S::kaja.puljiz@skole.hr::cfb58496-e742-4a82-ba06-663d37851757" providerId="AD" clId="Web-{E9875741-5965-CB1E-7B50-F7A8E86B0C92}" dt="2026-04-07T07:22:16.865" v="34"/>
          <ac:spMkLst>
            <pc:docMk/>
            <pc:sldMk cId="743781197" sldId="274"/>
            <ac:spMk id="8" creationId="{5C8908E2-EE49-44D2-9428-A28D2312A8D5}"/>
          </ac:spMkLst>
        </pc:spChg>
        <pc:spChg chg="add">
          <ac:chgData name="Kaja Puljiz" userId="S::kaja.puljiz@skole.hr::cfb58496-e742-4a82-ba06-663d37851757" providerId="AD" clId="Web-{E9875741-5965-CB1E-7B50-F7A8E86B0C92}" dt="2026-04-07T07:22:16.865" v="34"/>
          <ac:spMkLst>
            <pc:docMk/>
            <pc:sldMk cId="743781197" sldId="274"/>
            <ac:spMk id="14" creationId="{BD92035A-AA2F-4CD8-A556-1CE8BDEC75BD}"/>
          </ac:spMkLst>
        </pc:spChg>
        <pc:spChg chg="add">
          <ac:chgData name="Kaja Puljiz" userId="S::kaja.puljiz@skole.hr::cfb58496-e742-4a82-ba06-663d37851757" providerId="AD" clId="Web-{E9875741-5965-CB1E-7B50-F7A8E86B0C92}" dt="2026-04-07T07:22:16.865" v="34"/>
          <ac:spMkLst>
            <pc:docMk/>
            <pc:sldMk cId="743781197" sldId="274"/>
            <ac:spMk id="16" creationId="{ED888B23-07FA-482A-96DF-47E31AF1A603}"/>
          </ac:spMkLst>
        </pc:spChg>
        <pc:grpChg chg="add">
          <ac:chgData name="Kaja Puljiz" userId="S::kaja.puljiz@skole.hr::cfb58496-e742-4a82-ba06-663d37851757" providerId="AD" clId="Web-{E9875741-5965-CB1E-7B50-F7A8E86B0C92}" dt="2026-04-07T07:22:16.865" v="34"/>
          <ac:grpSpMkLst>
            <pc:docMk/>
            <pc:sldMk cId="743781197" sldId="274"/>
            <ac:grpSpMk id="10" creationId="{5D1A9D8B-3117-4D9D-BDA4-DD81895098B0}"/>
          </ac:grpSpMkLst>
        </pc:grpChg>
      </pc:sldChg>
      <pc:sldChg chg="del">
        <pc:chgData name="Kaja Puljiz" userId="S::kaja.puljiz@skole.hr::cfb58496-e742-4a82-ba06-663d37851757" providerId="AD" clId="Web-{E9875741-5965-CB1E-7B50-F7A8E86B0C92}" dt="2026-04-07T07:05:37.625" v="5"/>
        <pc:sldMkLst>
          <pc:docMk/>
          <pc:sldMk cId="3505709139" sldId="281"/>
        </pc:sldMkLst>
      </pc:sldChg>
      <pc:sldChg chg="addSp delSp modSp">
        <pc:chgData name="Kaja Puljiz" userId="S::kaja.puljiz@skole.hr::cfb58496-e742-4a82-ba06-663d37851757" providerId="AD" clId="Web-{E9875741-5965-CB1E-7B50-F7A8E86B0C92}" dt="2026-04-07T07:18:13.794" v="33" actId="1076"/>
        <pc:sldMkLst>
          <pc:docMk/>
          <pc:sldMk cId="2046602953" sldId="289"/>
        </pc:sldMkLst>
        <pc:spChg chg="del">
          <ac:chgData name="Kaja Puljiz" userId="S::kaja.puljiz@skole.hr::cfb58496-e742-4a82-ba06-663d37851757" providerId="AD" clId="Web-{E9875741-5965-CB1E-7B50-F7A8E86B0C92}" dt="2026-04-07T07:16:48.477" v="27"/>
          <ac:spMkLst>
            <pc:docMk/>
            <pc:sldMk cId="2046602953" sldId="289"/>
            <ac:spMk id="3" creationId="{45E87ED0-941E-C757-1F1F-8B0D2DA93119}"/>
          </ac:spMkLst>
        </pc:spChg>
        <pc:picChg chg="add mod ord">
          <ac:chgData name="Kaja Puljiz" userId="S::kaja.puljiz@skole.hr::cfb58496-e742-4a82-ba06-663d37851757" providerId="AD" clId="Web-{E9875741-5965-CB1E-7B50-F7A8E86B0C92}" dt="2026-04-07T07:18:13.794" v="33" actId="1076"/>
          <ac:picMkLst>
            <pc:docMk/>
            <pc:sldMk cId="2046602953" sldId="289"/>
            <ac:picMk id="4" creationId="{480D3033-FF49-D23C-4E9C-46FEA7A03F9D}"/>
          </ac:picMkLst>
        </pc:picChg>
        <pc:picChg chg="add mod">
          <ac:chgData name="Kaja Puljiz" userId="S::kaja.puljiz@skole.hr::cfb58496-e742-4a82-ba06-663d37851757" providerId="AD" clId="Web-{E9875741-5965-CB1E-7B50-F7A8E86B0C92}" dt="2026-04-07T07:18:12.825" v="32" actId="1076"/>
          <ac:picMkLst>
            <pc:docMk/>
            <pc:sldMk cId="2046602953" sldId="289"/>
            <ac:picMk id="5" creationId="{C3B937D7-2497-1874-9109-24456FE8300A}"/>
          </ac:picMkLst>
        </pc:picChg>
      </pc:sldChg>
      <pc:sldChg chg="addSp modSp">
        <pc:chgData name="Kaja Puljiz" userId="S::kaja.puljiz@skole.hr::cfb58496-e742-4a82-ba06-663d37851757" providerId="AD" clId="Web-{E9875741-5965-CB1E-7B50-F7A8E86B0C92}" dt="2026-04-07T07:04:39.858" v="4" actId="1076"/>
        <pc:sldMkLst>
          <pc:docMk/>
          <pc:sldMk cId="1352603653" sldId="291"/>
        </pc:sldMkLst>
        <pc:picChg chg="add mod">
          <ac:chgData name="Kaja Puljiz" userId="S::kaja.puljiz@skole.hr::cfb58496-e742-4a82-ba06-663d37851757" providerId="AD" clId="Web-{E9875741-5965-CB1E-7B50-F7A8E86B0C92}" dt="2026-04-07T07:04:39.858" v="4" actId="1076"/>
          <ac:picMkLst>
            <pc:docMk/>
            <pc:sldMk cId="1352603653" sldId="291"/>
            <ac:picMk id="5" creationId="{33E6BDD3-71F5-651B-EE0D-BC40A1B4E4FB}"/>
          </ac:picMkLst>
        </pc:picChg>
      </pc:sldChg>
      <pc:sldChg chg="addSp delSp modSp new">
        <pc:chgData name="Kaja Puljiz" userId="S::kaja.puljiz@skole.hr::cfb58496-e742-4a82-ba06-663d37851757" providerId="AD" clId="Web-{E9875741-5965-CB1E-7B50-F7A8E86B0C92}" dt="2026-04-07T07:14:55.220" v="26" actId="1076"/>
        <pc:sldMkLst>
          <pc:docMk/>
          <pc:sldMk cId="1774964242" sldId="295"/>
        </pc:sldMkLst>
        <pc:spChg chg="mod">
          <ac:chgData name="Kaja Puljiz" userId="S::kaja.puljiz@skole.hr::cfb58496-e742-4a82-ba06-663d37851757" providerId="AD" clId="Web-{E9875741-5965-CB1E-7B50-F7A8E86B0C92}" dt="2026-04-07T07:08:49.005" v="22" actId="20577"/>
          <ac:spMkLst>
            <pc:docMk/>
            <pc:sldMk cId="1774964242" sldId="295"/>
            <ac:spMk id="2" creationId="{A7F351A1-801E-2749-B494-EC4551AB96CD}"/>
          </ac:spMkLst>
        </pc:spChg>
        <pc:spChg chg="del">
          <ac:chgData name="Kaja Puljiz" userId="S::kaja.puljiz@skole.hr::cfb58496-e742-4a82-ba06-663d37851757" providerId="AD" clId="Web-{E9875741-5965-CB1E-7B50-F7A8E86B0C92}" dt="2026-04-07T07:14:30.390" v="23"/>
          <ac:spMkLst>
            <pc:docMk/>
            <pc:sldMk cId="1774964242" sldId="295"/>
            <ac:spMk id="3" creationId="{2B3EF878-2208-E51E-26E5-9BA92F5BB5E6}"/>
          </ac:spMkLst>
        </pc:spChg>
        <pc:picChg chg="add mod ord">
          <ac:chgData name="Kaja Puljiz" userId="S::kaja.puljiz@skole.hr::cfb58496-e742-4a82-ba06-663d37851757" providerId="AD" clId="Web-{E9875741-5965-CB1E-7B50-F7A8E86B0C92}" dt="2026-04-07T07:14:55.220" v="26" actId="1076"/>
          <ac:picMkLst>
            <pc:docMk/>
            <pc:sldMk cId="1774964242" sldId="295"/>
            <ac:picMk id="4" creationId="{586485FA-F2DF-8C99-73B2-5041FA6B9DA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7E837-91F8-4067-8C31-7C7C7C9CB777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241CB0F-CECB-4FD2-A989-E9BCFD1E3350}">
      <dgm:prSet/>
      <dgm:spPr/>
      <dgm:t>
        <a:bodyPr/>
        <a:lstStyle/>
        <a:p>
          <a:r>
            <a:rPr lang="en-US"/>
            <a:t>Temperatura tla </a:t>
          </a:r>
        </a:p>
      </dgm:t>
    </dgm:pt>
    <dgm:pt modelId="{8A745B41-D621-482D-A5E5-B4890401E853}" type="parTrans" cxnId="{323CBD4F-BB46-4DE5-9BA2-4ACBA88B495F}">
      <dgm:prSet/>
      <dgm:spPr/>
      <dgm:t>
        <a:bodyPr/>
        <a:lstStyle/>
        <a:p>
          <a:endParaRPr lang="en-US"/>
        </a:p>
      </dgm:t>
    </dgm:pt>
    <dgm:pt modelId="{1B4E7E06-A79A-4EEF-921C-6F36FF9C69F2}" type="sibTrans" cxnId="{323CBD4F-BB46-4DE5-9BA2-4ACBA88B495F}">
      <dgm:prSet/>
      <dgm:spPr/>
      <dgm:t>
        <a:bodyPr/>
        <a:lstStyle/>
        <a:p>
          <a:endParaRPr lang="en-US"/>
        </a:p>
      </dgm:t>
    </dgm:pt>
    <dgm:pt modelId="{C70EE810-14D2-4C88-884D-4B5B38771222}">
      <dgm:prSet/>
      <dgm:spPr/>
      <dgm:t>
        <a:bodyPr/>
        <a:lstStyle/>
        <a:p>
          <a:r>
            <a:rPr lang="en-US"/>
            <a:t>Na 5 cm </a:t>
          </a:r>
        </a:p>
      </dgm:t>
    </dgm:pt>
    <dgm:pt modelId="{9D83D7AF-A459-465D-94F2-E331C4D4A9CF}" type="parTrans" cxnId="{179F9ADF-3CF5-427B-9FFC-DC07702E3AAA}">
      <dgm:prSet/>
      <dgm:spPr/>
      <dgm:t>
        <a:bodyPr/>
        <a:lstStyle/>
        <a:p>
          <a:endParaRPr lang="en-US"/>
        </a:p>
      </dgm:t>
    </dgm:pt>
    <dgm:pt modelId="{C9FD33DD-9BD2-4350-9AE2-4EB3644010DB}" type="sibTrans" cxnId="{179F9ADF-3CF5-427B-9FFC-DC07702E3AAA}">
      <dgm:prSet/>
      <dgm:spPr/>
      <dgm:t>
        <a:bodyPr/>
        <a:lstStyle/>
        <a:p>
          <a:endParaRPr lang="en-US"/>
        </a:p>
      </dgm:t>
    </dgm:pt>
    <dgm:pt modelId="{EB5D5E95-6C4E-4B55-A787-3EE7B62FB124}">
      <dgm:prSet/>
      <dgm:spPr/>
      <dgm:t>
        <a:bodyPr/>
        <a:lstStyle/>
        <a:p>
          <a:r>
            <a:rPr lang="en-US"/>
            <a:t>Na 10 cm</a:t>
          </a:r>
        </a:p>
      </dgm:t>
    </dgm:pt>
    <dgm:pt modelId="{FD0046D8-4609-4F36-AA7A-04E174616536}" type="parTrans" cxnId="{2218F085-B77C-4F3F-BDE7-A10B7C7CDE63}">
      <dgm:prSet/>
      <dgm:spPr/>
      <dgm:t>
        <a:bodyPr/>
        <a:lstStyle/>
        <a:p>
          <a:endParaRPr lang="en-US"/>
        </a:p>
      </dgm:t>
    </dgm:pt>
    <dgm:pt modelId="{67797357-ACC4-4B60-A6AE-6A12F422C94E}" type="sibTrans" cxnId="{2218F085-B77C-4F3F-BDE7-A10B7C7CDE63}">
      <dgm:prSet/>
      <dgm:spPr/>
      <dgm:t>
        <a:bodyPr/>
        <a:lstStyle/>
        <a:p>
          <a:endParaRPr lang="en-US"/>
        </a:p>
      </dgm:t>
    </dgm:pt>
    <dgm:pt modelId="{E0548938-1A9D-4F0C-9AF9-4B846E71918A}" type="pres">
      <dgm:prSet presAssocID="{A7A7E837-91F8-4067-8C31-7C7C7C9CB777}" presName="linear" presStyleCnt="0">
        <dgm:presLayoutVars>
          <dgm:dir/>
          <dgm:animLvl val="lvl"/>
          <dgm:resizeHandles val="exact"/>
        </dgm:presLayoutVars>
      </dgm:prSet>
      <dgm:spPr/>
    </dgm:pt>
    <dgm:pt modelId="{C900BF38-7CD1-4823-BD37-4DE6971C5DD7}" type="pres">
      <dgm:prSet presAssocID="{7241CB0F-CECB-4FD2-A989-E9BCFD1E3350}" presName="parentLin" presStyleCnt="0"/>
      <dgm:spPr/>
    </dgm:pt>
    <dgm:pt modelId="{2D9323C6-9AB3-431A-B5EE-BBE3FFAB8493}" type="pres">
      <dgm:prSet presAssocID="{7241CB0F-CECB-4FD2-A989-E9BCFD1E3350}" presName="parentLeftMargin" presStyleLbl="node1" presStyleIdx="0" presStyleCnt="3"/>
      <dgm:spPr/>
    </dgm:pt>
    <dgm:pt modelId="{7ADD7687-0FD0-45C2-BDA0-B411AF5EBFDA}" type="pres">
      <dgm:prSet presAssocID="{7241CB0F-CECB-4FD2-A989-E9BCFD1E335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82722F-44EB-4278-9A83-F0AC5596C24F}" type="pres">
      <dgm:prSet presAssocID="{7241CB0F-CECB-4FD2-A989-E9BCFD1E3350}" presName="negativeSpace" presStyleCnt="0"/>
      <dgm:spPr/>
    </dgm:pt>
    <dgm:pt modelId="{9F9D8406-2394-42F4-8B8B-3AABC4255B35}" type="pres">
      <dgm:prSet presAssocID="{7241CB0F-CECB-4FD2-A989-E9BCFD1E3350}" presName="childText" presStyleLbl="conFgAcc1" presStyleIdx="0" presStyleCnt="3">
        <dgm:presLayoutVars>
          <dgm:bulletEnabled val="1"/>
        </dgm:presLayoutVars>
      </dgm:prSet>
      <dgm:spPr/>
    </dgm:pt>
    <dgm:pt modelId="{17E54224-5C84-41E3-B487-4DAA27A26396}" type="pres">
      <dgm:prSet presAssocID="{1B4E7E06-A79A-4EEF-921C-6F36FF9C69F2}" presName="spaceBetweenRectangles" presStyleCnt="0"/>
      <dgm:spPr/>
    </dgm:pt>
    <dgm:pt modelId="{B28B22EC-4E0F-4745-BF58-B59113A029AC}" type="pres">
      <dgm:prSet presAssocID="{C70EE810-14D2-4C88-884D-4B5B38771222}" presName="parentLin" presStyleCnt="0"/>
      <dgm:spPr/>
    </dgm:pt>
    <dgm:pt modelId="{E18096DB-27BA-4AFC-97A8-1A186BC245AC}" type="pres">
      <dgm:prSet presAssocID="{C70EE810-14D2-4C88-884D-4B5B38771222}" presName="parentLeftMargin" presStyleLbl="node1" presStyleIdx="0" presStyleCnt="3"/>
      <dgm:spPr/>
    </dgm:pt>
    <dgm:pt modelId="{ECFB7599-CEA6-4B46-88F4-B64B1EE8BB75}" type="pres">
      <dgm:prSet presAssocID="{C70EE810-14D2-4C88-884D-4B5B387712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AB07A17-8A2E-4F83-A8C8-A74B4D055E89}" type="pres">
      <dgm:prSet presAssocID="{C70EE810-14D2-4C88-884D-4B5B38771222}" presName="negativeSpace" presStyleCnt="0"/>
      <dgm:spPr/>
    </dgm:pt>
    <dgm:pt modelId="{069D5A29-FF4E-47C5-8C20-9C0595BC1C30}" type="pres">
      <dgm:prSet presAssocID="{C70EE810-14D2-4C88-884D-4B5B38771222}" presName="childText" presStyleLbl="conFgAcc1" presStyleIdx="1" presStyleCnt="3">
        <dgm:presLayoutVars>
          <dgm:bulletEnabled val="1"/>
        </dgm:presLayoutVars>
      </dgm:prSet>
      <dgm:spPr/>
    </dgm:pt>
    <dgm:pt modelId="{9160A62D-6970-4FD8-9C45-CC05C4DDEEC7}" type="pres">
      <dgm:prSet presAssocID="{C9FD33DD-9BD2-4350-9AE2-4EB3644010DB}" presName="spaceBetweenRectangles" presStyleCnt="0"/>
      <dgm:spPr/>
    </dgm:pt>
    <dgm:pt modelId="{E239518D-FDA0-4761-9122-698E67F43D3E}" type="pres">
      <dgm:prSet presAssocID="{EB5D5E95-6C4E-4B55-A787-3EE7B62FB124}" presName="parentLin" presStyleCnt="0"/>
      <dgm:spPr/>
    </dgm:pt>
    <dgm:pt modelId="{EF9E2431-D9CC-4E6F-B5FA-D0152E2EC9CE}" type="pres">
      <dgm:prSet presAssocID="{EB5D5E95-6C4E-4B55-A787-3EE7B62FB124}" presName="parentLeftMargin" presStyleLbl="node1" presStyleIdx="1" presStyleCnt="3"/>
      <dgm:spPr/>
    </dgm:pt>
    <dgm:pt modelId="{C4E65E66-3DBB-4BF9-99F3-BD27CEC47CD0}" type="pres">
      <dgm:prSet presAssocID="{EB5D5E95-6C4E-4B55-A787-3EE7B62FB1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CA8EA3-8836-40B7-9310-E531AFBED44D}" type="pres">
      <dgm:prSet presAssocID="{EB5D5E95-6C4E-4B55-A787-3EE7B62FB124}" presName="negativeSpace" presStyleCnt="0"/>
      <dgm:spPr/>
    </dgm:pt>
    <dgm:pt modelId="{E4D9AB97-B3CC-438B-B431-E76D413CB806}" type="pres">
      <dgm:prSet presAssocID="{EB5D5E95-6C4E-4B55-A787-3EE7B62FB12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FA8AD1B-B656-4446-89EB-9C27A41D6923}" type="presOf" srcId="{EB5D5E95-6C4E-4B55-A787-3EE7B62FB124}" destId="{C4E65E66-3DBB-4BF9-99F3-BD27CEC47CD0}" srcOrd="1" destOrd="0" presId="urn:microsoft.com/office/officeart/2005/8/layout/list1"/>
    <dgm:cxn modelId="{9A08F41D-3C03-48E1-B69F-F419890E19FF}" type="presOf" srcId="{EB5D5E95-6C4E-4B55-A787-3EE7B62FB124}" destId="{EF9E2431-D9CC-4E6F-B5FA-D0152E2EC9CE}" srcOrd="0" destOrd="0" presId="urn:microsoft.com/office/officeart/2005/8/layout/list1"/>
    <dgm:cxn modelId="{5CE7E847-D40F-478A-B9FF-DF46C082BD3D}" type="presOf" srcId="{C70EE810-14D2-4C88-884D-4B5B38771222}" destId="{E18096DB-27BA-4AFC-97A8-1A186BC245AC}" srcOrd="0" destOrd="0" presId="urn:microsoft.com/office/officeart/2005/8/layout/list1"/>
    <dgm:cxn modelId="{77D5C44E-3F83-4514-BD8A-750F7C925D11}" type="presOf" srcId="{C70EE810-14D2-4C88-884D-4B5B38771222}" destId="{ECFB7599-CEA6-4B46-88F4-B64B1EE8BB75}" srcOrd="1" destOrd="0" presId="urn:microsoft.com/office/officeart/2005/8/layout/list1"/>
    <dgm:cxn modelId="{323CBD4F-BB46-4DE5-9BA2-4ACBA88B495F}" srcId="{A7A7E837-91F8-4067-8C31-7C7C7C9CB777}" destId="{7241CB0F-CECB-4FD2-A989-E9BCFD1E3350}" srcOrd="0" destOrd="0" parTransId="{8A745B41-D621-482D-A5E5-B4890401E853}" sibTransId="{1B4E7E06-A79A-4EEF-921C-6F36FF9C69F2}"/>
    <dgm:cxn modelId="{DDA0637F-1B6E-48BF-8BEE-FEAD97C5F1A8}" type="presOf" srcId="{7241CB0F-CECB-4FD2-A989-E9BCFD1E3350}" destId="{2D9323C6-9AB3-431A-B5EE-BBE3FFAB8493}" srcOrd="0" destOrd="0" presId="urn:microsoft.com/office/officeart/2005/8/layout/list1"/>
    <dgm:cxn modelId="{2218F085-B77C-4F3F-BDE7-A10B7C7CDE63}" srcId="{A7A7E837-91F8-4067-8C31-7C7C7C9CB777}" destId="{EB5D5E95-6C4E-4B55-A787-3EE7B62FB124}" srcOrd="2" destOrd="0" parTransId="{FD0046D8-4609-4F36-AA7A-04E174616536}" sibTransId="{67797357-ACC4-4B60-A6AE-6A12F422C94E}"/>
    <dgm:cxn modelId="{DE0CFBB3-616D-4F5C-8F05-BA13D1EE1BFA}" type="presOf" srcId="{7241CB0F-CECB-4FD2-A989-E9BCFD1E3350}" destId="{7ADD7687-0FD0-45C2-BDA0-B411AF5EBFDA}" srcOrd="1" destOrd="0" presId="urn:microsoft.com/office/officeart/2005/8/layout/list1"/>
    <dgm:cxn modelId="{6BEAB9D6-00EE-4D3D-B4D2-45CD1DB1B0B4}" type="presOf" srcId="{A7A7E837-91F8-4067-8C31-7C7C7C9CB777}" destId="{E0548938-1A9D-4F0C-9AF9-4B846E71918A}" srcOrd="0" destOrd="0" presId="urn:microsoft.com/office/officeart/2005/8/layout/list1"/>
    <dgm:cxn modelId="{179F9ADF-3CF5-427B-9FFC-DC07702E3AAA}" srcId="{A7A7E837-91F8-4067-8C31-7C7C7C9CB777}" destId="{C70EE810-14D2-4C88-884D-4B5B38771222}" srcOrd="1" destOrd="0" parTransId="{9D83D7AF-A459-465D-94F2-E331C4D4A9CF}" sibTransId="{C9FD33DD-9BD2-4350-9AE2-4EB3644010DB}"/>
    <dgm:cxn modelId="{8CA43AF2-99C0-425F-9E1E-7CE89B0C85AD}" type="presParOf" srcId="{E0548938-1A9D-4F0C-9AF9-4B846E71918A}" destId="{C900BF38-7CD1-4823-BD37-4DE6971C5DD7}" srcOrd="0" destOrd="0" presId="urn:microsoft.com/office/officeart/2005/8/layout/list1"/>
    <dgm:cxn modelId="{955B5D50-A5A6-4053-B5F2-4656AAC644F1}" type="presParOf" srcId="{C900BF38-7CD1-4823-BD37-4DE6971C5DD7}" destId="{2D9323C6-9AB3-431A-B5EE-BBE3FFAB8493}" srcOrd="0" destOrd="0" presId="urn:microsoft.com/office/officeart/2005/8/layout/list1"/>
    <dgm:cxn modelId="{D1A61677-605F-4F1A-8F41-FC12B567A38D}" type="presParOf" srcId="{C900BF38-7CD1-4823-BD37-4DE6971C5DD7}" destId="{7ADD7687-0FD0-45C2-BDA0-B411AF5EBFDA}" srcOrd="1" destOrd="0" presId="urn:microsoft.com/office/officeart/2005/8/layout/list1"/>
    <dgm:cxn modelId="{148CE2EF-CD30-482C-A204-693BA186BF2B}" type="presParOf" srcId="{E0548938-1A9D-4F0C-9AF9-4B846E71918A}" destId="{3282722F-44EB-4278-9A83-F0AC5596C24F}" srcOrd="1" destOrd="0" presId="urn:microsoft.com/office/officeart/2005/8/layout/list1"/>
    <dgm:cxn modelId="{8BAD18EC-8CDB-4CC1-8C21-C205E2314850}" type="presParOf" srcId="{E0548938-1A9D-4F0C-9AF9-4B846E71918A}" destId="{9F9D8406-2394-42F4-8B8B-3AABC4255B35}" srcOrd="2" destOrd="0" presId="urn:microsoft.com/office/officeart/2005/8/layout/list1"/>
    <dgm:cxn modelId="{4E5EED67-793E-4832-9FCA-43B24F9B7263}" type="presParOf" srcId="{E0548938-1A9D-4F0C-9AF9-4B846E71918A}" destId="{17E54224-5C84-41E3-B487-4DAA27A26396}" srcOrd="3" destOrd="0" presId="urn:microsoft.com/office/officeart/2005/8/layout/list1"/>
    <dgm:cxn modelId="{489B060F-A83E-40BB-BFE8-2E21283B39B5}" type="presParOf" srcId="{E0548938-1A9D-4F0C-9AF9-4B846E71918A}" destId="{B28B22EC-4E0F-4745-BF58-B59113A029AC}" srcOrd="4" destOrd="0" presId="urn:microsoft.com/office/officeart/2005/8/layout/list1"/>
    <dgm:cxn modelId="{AB4C3D85-028B-49AA-923F-EA6D3D042D63}" type="presParOf" srcId="{B28B22EC-4E0F-4745-BF58-B59113A029AC}" destId="{E18096DB-27BA-4AFC-97A8-1A186BC245AC}" srcOrd="0" destOrd="0" presId="urn:microsoft.com/office/officeart/2005/8/layout/list1"/>
    <dgm:cxn modelId="{AE707127-C6D1-4AB8-A349-0A64491FBF72}" type="presParOf" srcId="{B28B22EC-4E0F-4745-BF58-B59113A029AC}" destId="{ECFB7599-CEA6-4B46-88F4-B64B1EE8BB75}" srcOrd="1" destOrd="0" presId="urn:microsoft.com/office/officeart/2005/8/layout/list1"/>
    <dgm:cxn modelId="{145A5DAA-81FC-4478-8760-A12C1CCA9962}" type="presParOf" srcId="{E0548938-1A9D-4F0C-9AF9-4B846E71918A}" destId="{5AB07A17-8A2E-4F83-A8C8-A74B4D055E89}" srcOrd="5" destOrd="0" presId="urn:microsoft.com/office/officeart/2005/8/layout/list1"/>
    <dgm:cxn modelId="{975CB5F2-5B06-46F5-9725-291C9CFEF032}" type="presParOf" srcId="{E0548938-1A9D-4F0C-9AF9-4B846E71918A}" destId="{069D5A29-FF4E-47C5-8C20-9C0595BC1C30}" srcOrd="6" destOrd="0" presId="urn:microsoft.com/office/officeart/2005/8/layout/list1"/>
    <dgm:cxn modelId="{912FC7DD-6B0D-4130-A9E4-B41DF004BA74}" type="presParOf" srcId="{E0548938-1A9D-4F0C-9AF9-4B846E71918A}" destId="{9160A62D-6970-4FD8-9C45-CC05C4DDEEC7}" srcOrd="7" destOrd="0" presId="urn:microsoft.com/office/officeart/2005/8/layout/list1"/>
    <dgm:cxn modelId="{9B762A3D-960A-40FF-A3DA-B84DC34E86EF}" type="presParOf" srcId="{E0548938-1A9D-4F0C-9AF9-4B846E71918A}" destId="{E239518D-FDA0-4761-9122-698E67F43D3E}" srcOrd="8" destOrd="0" presId="urn:microsoft.com/office/officeart/2005/8/layout/list1"/>
    <dgm:cxn modelId="{39FD7BDE-7A40-45AE-9B0F-CE2D8883F372}" type="presParOf" srcId="{E239518D-FDA0-4761-9122-698E67F43D3E}" destId="{EF9E2431-D9CC-4E6F-B5FA-D0152E2EC9CE}" srcOrd="0" destOrd="0" presId="urn:microsoft.com/office/officeart/2005/8/layout/list1"/>
    <dgm:cxn modelId="{6ED83A58-A532-47DE-94DF-EDA6E271AB9F}" type="presParOf" srcId="{E239518D-FDA0-4761-9122-698E67F43D3E}" destId="{C4E65E66-3DBB-4BF9-99F3-BD27CEC47CD0}" srcOrd="1" destOrd="0" presId="urn:microsoft.com/office/officeart/2005/8/layout/list1"/>
    <dgm:cxn modelId="{E1FD8F18-CFEA-4C9D-9CE1-824406B0E490}" type="presParOf" srcId="{E0548938-1A9D-4F0C-9AF9-4B846E71918A}" destId="{88CA8EA3-8836-40B7-9310-E531AFBED44D}" srcOrd="9" destOrd="0" presId="urn:microsoft.com/office/officeart/2005/8/layout/list1"/>
    <dgm:cxn modelId="{E50A807E-BE07-4B0A-8798-AD21AD95CF9D}" type="presParOf" srcId="{E0548938-1A9D-4F0C-9AF9-4B846E71918A}" destId="{E4D9AB97-B3CC-438B-B431-E76D413CB8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D8406-2394-42F4-8B8B-3AABC4255B35}">
      <dsp:nvSpPr>
        <dsp:cNvPr id="0" name=""/>
        <dsp:cNvSpPr/>
      </dsp:nvSpPr>
      <dsp:spPr>
        <a:xfrm>
          <a:off x="0" y="65318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D7687-0FD0-45C2-BDA0-B411AF5EBFDA}">
      <dsp:nvSpPr>
        <dsp:cNvPr id="0" name=""/>
        <dsp:cNvSpPr/>
      </dsp:nvSpPr>
      <dsp:spPr>
        <a:xfrm>
          <a:off x="333341" y="4802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Temperatura tla </a:t>
          </a:r>
        </a:p>
      </dsp:txBody>
      <dsp:txXfrm>
        <a:off x="392424" y="107103"/>
        <a:ext cx="4548617" cy="1092154"/>
      </dsp:txXfrm>
    </dsp:sp>
    <dsp:sp modelId="{069D5A29-FF4E-47C5-8C20-9C0595BC1C30}">
      <dsp:nvSpPr>
        <dsp:cNvPr id="0" name=""/>
        <dsp:cNvSpPr/>
      </dsp:nvSpPr>
      <dsp:spPr>
        <a:xfrm>
          <a:off x="0" y="251294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B7599-CEA6-4B46-88F4-B64B1EE8BB75}">
      <dsp:nvSpPr>
        <dsp:cNvPr id="0" name=""/>
        <dsp:cNvSpPr/>
      </dsp:nvSpPr>
      <dsp:spPr>
        <a:xfrm>
          <a:off x="333341" y="190778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Na 5 cm </a:t>
          </a:r>
        </a:p>
      </dsp:txBody>
      <dsp:txXfrm>
        <a:off x="392424" y="1966863"/>
        <a:ext cx="4548617" cy="1092154"/>
      </dsp:txXfrm>
    </dsp:sp>
    <dsp:sp modelId="{E4D9AB97-B3CC-438B-B431-E76D413CB806}">
      <dsp:nvSpPr>
        <dsp:cNvPr id="0" name=""/>
        <dsp:cNvSpPr/>
      </dsp:nvSpPr>
      <dsp:spPr>
        <a:xfrm>
          <a:off x="0" y="437270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65E66-3DBB-4BF9-99F3-BD27CEC47CD0}">
      <dsp:nvSpPr>
        <dsp:cNvPr id="0" name=""/>
        <dsp:cNvSpPr/>
      </dsp:nvSpPr>
      <dsp:spPr>
        <a:xfrm>
          <a:off x="333341" y="376754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Na 10 cm</a:t>
          </a:r>
        </a:p>
      </dsp:txBody>
      <dsp:txXfrm>
        <a:off x="392424" y="3826623"/>
        <a:ext cx="4548617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67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97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760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970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821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17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807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971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795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85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09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71FB43-724D-437A-A5E8-1D673BA80D2D}" type="datetimeFigureOut">
              <a:rPr lang="hr-HR" smtClean="0"/>
              <a:t>9.4.2026.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4202B4-9E9C-4ADB-9FE3-5F44E6437A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5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6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hyperlink" Target="https://gimnazija-mujevica-im.skole.hr" TargetMode="Externa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hyperlink" Target="https://gimnazija-mujevica-im.skole.hr/" TargetMode="Externa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4.jpeg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4.jpeg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8.jpeg" /><Relationship Id="rId4" Type="http://schemas.openxmlformats.org/officeDocument/2006/relationships/image" Target="../media/image57.jpeg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59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5.jpeg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r>
              <a:rPr lang="hr-HR" sz="5200">
                <a:solidFill>
                  <a:schemeClr val="tx2"/>
                </a:solidFill>
              </a:rPr>
              <a:t>Gimnazija Dr. Mate Ujevića Imotski Imotski</a:t>
            </a:r>
            <a:endParaRPr lang="en-US" sz="5200">
              <a:solidFill>
                <a:schemeClr val="tx2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hr-HR" sz="1500">
                <a:solidFill>
                  <a:schemeClr val="tx2"/>
                </a:solidFill>
                <a:ea typeface="+mn-lt"/>
                <a:cs typeface="+mn-lt"/>
              </a:rPr>
              <a:t>Međužupanijska Globe smotra – 9. travnja 2026.</a:t>
            </a:r>
            <a:endParaRPr lang="en-US" sz="1500">
              <a:solidFill>
                <a:schemeClr val="tx2"/>
              </a:solidFill>
            </a:endParaRPr>
          </a:p>
          <a:p>
            <a:r>
              <a:rPr lang="hr-HR" sz="1500">
                <a:solidFill>
                  <a:schemeClr val="tx2"/>
                </a:solidFill>
                <a:ea typeface="+mn-lt"/>
                <a:cs typeface="+mn-lt"/>
              </a:rPr>
              <a:t>Učenice: Kaja Puljiz, Maja Mišević i Klara Ljubičić</a:t>
            </a:r>
            <a:endParaRPr lang="hr-HR" sz="1500">
              <a:solidFill>
                <a:schemeClr val="tx2"/>
              </a:solidFill>
            </a:endParaRPr>
          </a:p>
          <a:p>
            <a:r>
              <a:rPr lang="hr-HR" sz="1500">
                <a:solidFill>
                  <a:schemeClr val="tx2"/>
                </a:solidFill>
                <a:ea typeface="+mn-lt"/>
                <a:cs typeface="+mn-lt"/>
              </a:rPr>
              <a:t>Voditeljica: Mila Jakić</a:t>
            </a:r>
            <a:endParaRPr lang="hr-HR" sz="1500">
              <a:solidFill>
                <a:schemeClr val="tx2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7B29A-815A-0465-3F14-2D2A00D8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Konduktivitet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E534B-3521-721C-78BE-584DE77E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3" y="2802733"/>
            <a:ext cx="4093981" cy="253671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65D202-8E0C-C949-F594-4815C6902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9010" y="2665363"/>
            <a:ext cx="4261879" cy="266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C7F0C-9A2A-08A2-513B-880B46D04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91" y="2992943"/>
            <a:ext cx="3874421" cy="23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8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1B732-5FE1-4318-168F-74F9EEF0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Salinitet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14E2DB-E48F-ACF2-EA07-C13F1C85F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" y="3240674"/>
            <a:ext cx="3758184" cy="2358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4F8D24-1D94-3A6B-DB60-9A5353D6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254767"/>
            <a:ext cx="3758184" cy="2330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50827-BE67-3FFF-6C95-133762BCC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264163"/>
            <a:ext cx="3758184" cy="23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9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86053-B0BA-DB6E-06D2-F7FCE48D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912" y="-228977"/>
            <a:ext cx="3735092" cy="1338478"/>
          </a:xfrm>
        </p:spPr>
        <p:txBody>
          <a:bodyPr/>
          <a:lstStyle/>
          <a:p>
            <a:r>
              <a:rPr lang="en-US" err="1"/>
              <a:t>Nitrati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nitriti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203F47-EE5F-2240-AE5A-EF2DE659D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15" y="1115285"/>
            <a:ext cx="4387151" cy="2724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71AD0-3D21-D8C8-27B8-C74B9673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090" y="1108693"/>
            <a:ext cx="4636093" cy="2742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75A8A-FC15-52D4-D350-3EE1A2896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15" y="3982660"/>
            <a:ext cx="4608487" cy="28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5AD9D-13B3-D0C7-3760-851B38455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Nitriti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F611AA-0BAF-5A32-57F7-4EA0AE3DE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8" y="3235977"/>
            <a:ext cx="3758184" cy="2367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0E860-A649-ACA8-8A93-F02281A4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273559"/>
            <a:ext cx="3758184" cy="229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2BECB-7221-93AC-C12D-4109B3BEF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3278256"/>
            <a:ext cx="3758184" cy="22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64AAD-8199-A0B1-8180-A448ECB5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3. Pedološka mjerenja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91C24F-DBD3-A3E0-5F3C-8D287A980E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904008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783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2683E-E719-90FB-94C8-3213301B8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F3F74-6065-DBD3-6261-48068693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48" y="2772972"/>
            <a:ext cx="5131088" cy="314279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A5F2C7-A85A-6C8A-3308-4F3C45675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627" y="2778493"/>
            <a:ext cx="5131087" cy="31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6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EC2C9A-9910-D54F-CD47-BA40AD5A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9553991" cy="1618489"/>
          </a:xfrm>
        </p:spPr>
        <p:txBody>
          <a:bodyPr anchor="ctr">
            <a:normAutofit/>
          </a:bodyPr>
          <a:lstStyle/>
          <a:p>
            <a:r>
              <a:rPr lang="en-US" sz="5000">
                <a:latin typeface="Calibri"/>
                <a:ea typeface="Calibri"/>
                <a:cs typeface="Calibri"/>
              </a:rPr>
              <a:t>4. </a:t>
            </a:r>
            <a:r>
              <a:rPr lang="en-US" sz="5000" err="1">
                <a:latin typeface="Calibri"/>
                <a:ea typeface="Calibri"/>
                <a:cs typeface="Calibri"/>
              </a:rPr>
              <a:t>Istovrsna</a:t>
            </a:r>
            <a:r>
              <a:rPr lang="en-US" sz="5000">
                <a:latin typeface="Calibri"/>
                <a:ea typeface="Calibri"/>
                <a:cs typeface="Calibri"/>
              </a:rPr>
              <a:t> </a:t>
            </a:r>
            <a:r>
              <a:rPr lang="en-US" sz="5000" err="1">
                <a:latin typeface="Calibri"/>
                <a:ea typeface="Calibri"/>
                <a:cs typeface="Calibri"/>
              </a:rPr>
              <a:t>mjerenja</a:t>
            </a:r>
            <a:r>
              <a:rPr lang="en-US" sz="5000">
                <a:latin typeface="Calibri"/>
                <a:ea typeface="Calibri"/>
                <a:cs typeface="Calibri"/>
              </a:rPr>
              <a:t> </a:t>
            </a:r>
            <a:r>
              <a:rPr lang="en-US" sz="5000" err="1">
                <a:latin typeface="Calibri"/>
                <a:ea typeface="Calibri"/>
                <a:cs typeface="Calibri"/>
              </a:rPr>
              <a:t>na</a:t>
            </a:r>
            <a:r>
              <a:rPr lang="en-US" sz="5000">
                <a:latin typeface="Calibri"/>
                <a:ea typeface="Calibri"/>
                <a:cs typeface="Calibri"/>
              </a:rPr>
              <a:t> </a:t>
            </a:r>
            <a:r>
              <a:rPr lang="en-US" sz="5000" err="1">
                <a:latin typeface="Calibri"/>
                <a:ea typeface="Calibri"/>
                <a:cs typeface="Calibri"/>
              </a:rPr>
              <a:t>više</a:t>
            </a:r>
            <a:r>
              <a:rPr lang="en-US" sz="5000">
                <a:latin typeface="Calibri"/>
                <a:ea typeface="Calibri"/>
                <a:cs typeface="Calibri"/>
              </a:rPr>
              <a:t> </a:t>
            </a:r>
            <a:r>
              <a:rPr lang="en-US" sz="5000" err="1">
                <a:latin typeface="Calibri"/>
                <a:ea typeface="Calibri"/>
                <a:cs typeface="Calibri"/>
              </a:rPr>
              <a:t>postaja</a:t>
            </a:r>
            <a:endParaRPr lang="en-US" sz="500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583B4-3899-D065-CE2E-8397AB82F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6000"/>
                    <a:lumOff val="24000"/>
                  </a:schemeClr>
                </a:solidFill>
              </a:rPr>
              <a:t>HIDROLOGIJA</a:t>
            </a:r>
          </a:p>
          <a:p>
            <a:pPr marL="0" indent="0">
              <a:buNone/>
            </a:pPr>
            <a:r>
              <a:rPr lang="en-US" sz="2400"/>
              <a:t>3 </a:t>
            </a:r>
            <a:r>
              <a:rPr lang="en-US" sz="2400" err="1"/>
              <a:t>postaje</a:t>
            </a:r>
            <a:r>
              <a:rPr lang="en-US" sz="2400"/>
              <a:t>: </a:t>
            </a:r>
            <a:endParaRPr lang="en-US"/>
          </a:p>
          <a:p>
            <a:pPr>
              <a:buFont typeface="Wingdings" panose="020B0604020202020204" pitchFamily="34" charset="0"/>
              <a:buChar char="ü"/>
            </a:pPr>
            <a:r>
              <a:rPr lang="en-US" sz="2400" err="1"/>
              <a:t>Vrljika</a:t>
            </a:r>
            <a:r>
              <a:rPr lang="en-US" sz="2400"/>
              <a:t> – </a:t>
            </a:r>
            <a:r>
              <a:rPr lang="en-US" sz="2400" err="1"/>
              <a:t>izvor</a:t>
            </a:r>
            <a:r>
              <a:rPr lang="en-US" sz="2400"/>
              <a:t> </a:t>
            </a:r>
            <a:r>
              <a:rPr lang="en-US" sz="2400" err="1"/>
              <a:t>Proložac</a:t>
            </a:r>
            <a:endParaRPr lang="en-US" err="1"/>
          </a:p>
          <a:p>
            <a:pPr>
              <a:buFont typeface="Wingdings" panose="020B0604020202020204" pitchFamily="34" charset="0"/>
              <a:buChar char="ü"/>
            </a:pPr>
            <a:r>
              <a:rPr lang="en-US" sz="2400"/>
              <a:t> </a:t>
            </a:r>
            <a:r>
              <a:rPr lang="en-US" sz="2400" err="1"/>
              <a:t>Vrljika</a:t>
            </a:r>
            <a:r>
              <a:rPr lang="en-US" sz="2400"/>
              <a:t> - </a:t>
            </a:r>
            <a:r>
              <a:rPr lang="en-US" sz="2400" err="1"/>
              <a:t>postaja</a:t>
            </a:r>
            <a:r>
              <a:rPr lang="en-US" sz="2400"/>
              <a:t> </a:t>
            </a:r>
            <a:r>
              <a:rPr lang="en-US" sz="2400" err="1"/>
              <a:t>Zmijavci</a:t>
            </a:r>
            <a:endParaRPr lang="en-US" sz="2400"/>
          </a:p>
          <a:p>
            <a:pPr>
              <a:buFont typeface="Wingdings" panose="020B0604020202020204" pitchFamily="34" charset="0"/>
              <a:buChar char="ü"/>
            </a:pPr>
            <a:r>
              <a:rPr lang="en-US" sz="2400"/>
              <a:t> </a:t>
            </a:r>
            <a:r>
              <a:rPr lang="en-US" sz="2400" err="1"/>
              <a:t>Vrljika</a:t>
            </a:r>
            <a:r>
              <a:rPr lang="en-US" sz="2400"/>
              <a:t> – </a:t>
            </a:r>
            <a:r>
              <a:rPr lang="en-US" sz="2400" err="1"/>
              <a:t>postaja</a:t>
            </a:r>
            <a:r>
              <a:rPr lang="en-US" sz="2400"/>
              <a:t> </a:t>
            </a:r>
            <a:r>
              <a:rPr lang="en-US" sz="2400" err="1"/>
              <a:t>Runović</a:t>
            </a:r>
            <a:r>
              <a:rPr lang="en-US" sz="2400"/>
              <a:t>i</a:t>
            </a:r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7427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3E5C62-BA2D-796A-7EE5-29014724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5. Promocija u školi i medijima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0D308F-83F2-3F9F-416E-093DE356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81" y="2024917"/>
            <a:ext cx="5012907" cy="91031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sr-Latn-RS"/>
              <a:t>3.1 Promocija GLOBE programa  nižim razredima naše škole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74E48-95D6-6D51-9452-3A4C4E0D4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17" y="2931762"/>
            <a:ext cx="4584916" cy="3435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65F3C-A83A-49FC-4E72-4D64301B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088" y="1692088"/>
            <a:ext cx="5266765" cy="39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65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788AAE-8526-FC1B-D7E3-B7BCFA7BD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PROMOCIJA GLOBE PROGRAMA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216F6E7-ADA2-D622-48A7-B59F584D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/>
              <a:t>Promocija GLOBE programa na stranici škole</a:t>
            </a:r>
          </a:p>
          <a:p>
            <a:r>
              <a:rPr lang="sr-Latn-RS">
                <a:hlinkClick r:id="rId2"/>
              </a:rPr>
              <a:t>stranicaškole</a:t>
            </a:r>
            <a:endParaRPr lang="sr-Latn-R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07F60-301A-FD9E-B949-BF2148A7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379" y="2646081"/>
            <a:ext cx="7675460" cy="33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0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9122-0B95-9016-363F-CE6E963C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PROMOCIJA GLOBE PROGRAMA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8EC2F-E29B-5CB1-4558-A31D152C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/>
              <a:t>Promocija GLOBE programa na stranici škole</a:t>
            </a:r>
            <a:endParaRPr lang="en-US"/>
          </a:p>
          <a:p>
            <a:r>
              <a:rPr lang="sr-Latn-RS">
                <a:hlinkClick r:id="rId2"/>
              </a:rPr>
              <a:t>stranicaškole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561898-DC9F-FA61-51E0-A81048DB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288" y="2689683"/>
            <a:ext cx="7914306" cy="37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D7049-751B-5400-5A86-FBA8F89A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err="1">
                <a:latin typeface="Aptos"/>
              </a:rPr>
              <a:t>Atmosferska</a:t>
            </a:r>
            <a:r>
              <a:rPr lang="en-US">
                <a:latin typeface="Aptos"/>
              </a:rPr>
              <a:t> </a:t>
            </a:r>
            <a:r>
              <a:rPr lang="en-US" err="1">
                <a:latin typeface="Aptos"/>
              </a:rPr>
              <a:t>mjerenja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DBB98-6031-0E45-2D41-2BD15E696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dirty="0">
                <a:ea typeface="+mn-lt"/>
                <a:cs typeface="+mn-lt"/>
              </a:rPr>
              <a:t>Temperatura zraka (dnevna temperatura zaraka,prosječna mjesečna temperatura zraka,prosječna temperatura zraka u podne)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Oborine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Vlažnost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zraka</a:t>
            </a:r>
            <a:endParaRPr lang="en-US" sz="2000" dirty="0"/>
          </a:p>
          <a:p>
            <a:r>
              <a:rPr lang="en-US" sz="2000" dirty="0" err="1">
                <a:ea typeface="+mn-lt"/>
                <a:cs typeface="+mn-lt"/>
              </a:rPr>
              <a:t>Tlak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zraka</a:t>
            </a:r>
            <a:endParaRPr lang="en-GB" sz="2000" dirty="0">
              <a:ea typeface="+mn-lt"/>
              <a:cs typeface="+mn-lt"/>
            </a:endParaRPr>
          </a:p>
          <a:p>
            <a:endParaRPr lang="en-US" sz="2000" dirty="0"/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 mjerenja su se provodila svakodnevno (od 1.03.2025.g. do 28.02.2026.g.)</a:t>
            </a:r>
          </a:p>
          <a:p>
            <a:r>
              <a:rPr lang="en-US" sz="2000" dirty="0"/>
              <a:t>Mjerenja školske meteorološke stanice direktno povezana u GLOBE program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142696D-21C2-0004-FFBE-8E06DADF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25" r="10263" b="3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7" name="Arc 2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0D87BDE-C6B7-2CEC-2102-EE47DFA88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r="1" b="28025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003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E39D25-F6C3-49C6-9DCC-F22D92A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42C18-150C-7E97-2E1C-E53412E0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4163313" cy="2135867"/>
          </a:xfrm>
        </p:spPr>
        <p:txBody>
          <a:bodyPr anchor="b">
            <a:normAutofit/>
          </a:bodyPr>
          <a:lstStyle/>
          <a:p>
            <a:r>
              <a:rPr lang="en-US" sz="4800"/>
              <a:t>PROMOCIJA GLOBE PROGRAMA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DD84-4A3D-C8C1-AB84-0122F2F95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0" y="2880452"/>
            <a:ext cx="4163313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Promocija na instagramu naše škole</a:t>
            </a:r>
          </a:p>
          <a:p>
            <a:endParaRPr lang="en-US" sz="18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A2B32-FA4E-4012-AA9A-4722860D1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523459" y="699898"/>
            <a:ext cx="2842483" cy="101080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5B5ED8-112D-4362-947F-A3C0636F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550557" y="5125911"/>
            <a:ext cx="2842481" cy="1031633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7A74D-8B37-286F-26CE-4D95496D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4" r="-486" b="225"/>
          <a:stretch>
            <a:fillRect/>
          </a:stretch>
        </p:blipFill>
        <p:spPr>
          <a:xfrm>
            <a:off x="5743639" y="699898"/>
            <a:ext cx="2464825" cy="5053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FEA94-50C1-B814-0AE3-3A340A95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760" y="1104241"/>
            <a:ext cx="2842483" cy="277852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90855A-CFDE-4C18-8007-CC1D26F55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16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CE96C-CE93-83F3-9D68-4FEA0B93D8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68" r="2" b="31505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FD57C-B4DE-6258-587B-46C94147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172" r="1" b="1038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2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D8061A-CCCD-E31C-03C8-3DFAB54FBB82}"/>
              </a:ext>
            </a:extLst>
          </p:cNvPr>
          <p:cNvSpPr txBox="1"/>
          <p:nvPr/>
        </p:nvSpPr>
        <p:spPr>
          <a:xfrm>
            <a:off x="1314824" y="735106"/>
            <a:ext cx="10053763" cy="29284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8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Predavanja,radionice,eko</a:t>
            </a:r>
            <a:r>
              <a:rPr lang="en-US" sz="48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akcije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1825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0A4A-F150-0080-CCD0-F1F0A966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Biologija</a:t>
            </a:r>
            <a:r>
              <a:rPr lang="en-US"/>
              <a:t> – Globe </a:t>
            </a:r>
            <a:r>
              <a:rPr lang="en-US" err="1"/>
              <a:t>protokoli</a:t>
            </a:r>
            <a:r>
              <a:rPr lang="en-US"/>
              <a:t> za </a:t>
            </a:r>
            <a:r>
              <a:rPr lang="en-US" err="1"/>
              <a:t>vodu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502079-7FFD-DA45-4C7A-7E3CF80D7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460" y="2744640"/>
            <a:ext cx="4753621" cy="3572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CF2DFD-F70D-DE85-DF5F-700045F4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53" y="2740616"/>
            <a:ext cx="5115248" cy="3559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9FEE7E-9A1E-7861-8896-B688D0B2F3BD}"/>
              </a:ext>
            </a:extLst>
          </p:cNvPr>
          <p:cNvSpPr txBox="1"/>
          <p:nvPr/>
        </p:nvSpPr>
        <p:spPr>
          <a:xfrm>
            <a:off x="1239207" y="1452196"/>
            <a:ext cx="1010194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U </a:t>
            </a:r>
            <a:r>
              <a:rPr lang="en-US" sz="2400" err="1"/>
              <a:t>sklopu</a:t>
            </a:r>
            <a:r>
              <a:rPr lang="en-US" sz="2400"/>
              <a:t> </a:t>
            </a:r>
            <a:r>
              <a:rPr lang="en-US" sz="2400" err="1"/>
              <a:t>nastave</a:t>
            </a:r>
            <a:r>
              <a:rPr lang="en-US" sz="2400"/>
              <a:t> </a:t>
            </a:r>
            <a:r>
              <a:rPr lang="en-US" sz="2400" err="1"/>
              <a:t>biologije</a:t>
            </a:r>
            <a:r>
              <a:rPr lang="en-US" sz="2400"/>
              <a:t> </a:t>
            </a:r>
            <a:r>
              <a:rPr lang="en-US" sz="2400" err="1"/>
              <a:t>prvim</a:t>
            </a:r>
            <a:r>
              <a:rPr lang="en-US" sz="2400"/>
              <a:t> </a:t>
            </a:r>
            <a:r>
              <a:rPr lang="en-US" sz="2400" err="1"/>
              <a:t>razredima</a:t>
            </a:r>
            <a:r>
              <a:rPr lang="en-US" sz="2400"/>
              <a:t> </a:t>
            </a:r>
            <a:r>
              <a:rPr lang="en-US" sz="2400" err="1"/>
              <a:t>naše</a:t>
            </a:r>
            <a:r>
              <a:rPr lang="en-US" sz="2400"/>
              <a:t> </a:t>
            </a:r>
            <a:r>
              <a:rPr lang="en-US" sz="2400" err="1"/>
              <a:t>škole</a:t>
            </a:r>
            <a:r>
              <a:rPr lang="en-US" sz="2400"/>
              <a:t> </a:t>
            </a:r>
            <a:r>
              <a:rPr lang="en-US" sz="2400" err="1"/>
              <a:t>održana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</a:t>
            </a:r>
            <a:r>
              <a:rPr lang="en-US" sz="2400" err="1"/>
              <a:t>predavanja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57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93916D-7240-6E82-895E-5D2C6D8B1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69448"/>
            <a:ext cx="9604722" cy="1087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/>
              <a:t>Nakon</a:t>
            </a:r>
            <a:r>
              <a:rPr lang="en-US" sz="2400"/>
              <a:t> </a:t>
            </a:r>
            <a:r>
              <a:rPr lang="en-US" sz="2400" err="1"/>
              <a:t>čega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</a:t>
            </a:r>
            <a:r>
              <a:rPr lang="en-US" sz="2400" err="1"/>
              <a:t>učenici</a:t>
            </a:r>
            <a:r>
              <a:rPr lang="en-US" sz="2400"/>
              <a:t> </a:t>
            </a:r>
            <a:r>
              <a:rPr lang="en-US" sz="2400" err="1"/>
              <a:t>imali</a:t>
            </a:r>
            <a:r>
              <a:rPr lang="en-US" sz="2400"/>
              <a:t> </a:t>
            </a:r>
            <a:r>
              <a:rPr lang="en-US" sz="2400" err="1"/>
              <a:t>radionicu</a:t>
            </a:r>
            <a:r>
              <a:rPr lang="en-US" sz="2400"/>
              <a:t> </a:t>
            </a:r>
            <a:r>
              <a:rPr lang="en-US" sz="2400" err="1"/>
              <a:t>izrade</a:t>
            </a:r>
            <a:r>
              <a:rPr lang="en-US" sz="2400"/>
              <a:t> </a:t>
            </a:r>
            <a:r>
              <a:rPr lang="en-US" sz="2400" err="1"/>
              <a:t>istraživačkih</a:t>
            </a:r>
            <a:r>
              <a:rPr lang="en-US" sz="2400"/>
              <a:t> </a:t>
            </a:r>
            <a:r>
              <a:rPr lang="en-US" sz="2400" err="1"/>
              <a:t>radova</a:t>
            </a:r>
            <a:r>
              <a:rPr lang="en-US" sz="2400"/>
              <a:t> I </a:t>
            </a:r>
            <a:r>
              <a:rPr lang="en-US" sz="2400" err="1"/>
              <a:t>pisanja</a:t>
            </a:r>
            <a:r>
              <a:rPr lang="en-US" sz="2400"/>
              <a:t> </a:t>
            </a:r>
            <a:r>
              <a:rPr lang="en-US" sz="2400" err="1"/>
              <a:t>eseja</a:t>
            </a:r>
            <a:r>
              <a:rPr lang="en-US" sz="2400"/>
              <a:t> 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temu</a:t>
            </a:r>
            <a:r>
              <a:rPr lang="en-US" sz="2400"/>
              <a:t> </a:t>
            </a:r>
            <a:r>
              <a:rPr lang="en-US" sz="2400" err="1"/>
              <a:t>istog</a:t>
            </a:r>
            <a:r>
              <a:rPr lang="en-US" sz="2400"/>
              <a:t> </a:t>
            </a:r>
            <a:r>
              <a:rPr lang="en-US" sz="2400" err="1"/>
              <a:t>predavanja</a:t>
            </a:r>
            <a:r>
              <a:rPr lang="en-US" sz="240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560F4-F531-A186-1EEE-D7BF0555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5377"/>
          <a:stretch>
            <a:fillRect/>
          </a:stretch>
        </p:blipFill>
        <p:spPr>
          <a:xfrm>
            <a:off x="1272535" y="2211092"/>
            <a:ext cx="2280713" cy="417292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03A11-3739-FE28-2118-6644B06D4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16" y="2059200"/>
            <a:ext cx="3313114" cy="3783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EFCEE-A964-6FAC-F656-0125247B53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5449"/>
          <a:stretch>
            <a:fillRect/>
          </a:stretch>
        </p:blipFill>
        <p:spPr>
          <a:xfrm>
            <a:off x="4947229" y="2211091"/>
            <a:ext cx="2282400" cy="41724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2B9F8-2A82-24F3-E03C-481A1FC411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15449"/>
          <a:stretch>
            <a:fillRect/>
          </a:stretch>
        </p:blipFill>
        <p:spPr>
          <a:xfrm>
            <a:off x="8933577" y="2146515"/>
            <a:ext cx="2398638" cy="43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1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51A1-801E-2749-B494-EC4551AB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Kemija</a:t>
            </a:r>
            <a:r>
              <a:rPr lang="en-US"/>
              <a:t>- Globe </a:t>
            </a:r>
            <a:r>
              <a:rPr lang="en-US" err="1"/>
              <a:t>protokoli</a:t>
            </a:r>
            <a:r>
              <a:rPr lang="en-US"/>
              <a:t> za </a:t>
            </a:r>
            <a:r>
              <a:rPr lang="en-US" err="1"/>
              <a:t>vodu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6485FA-F2DF-8C99-73B2-5041FA6B9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579" y="2359305"/>
            <a:ext cx="5518545" cy="3863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3B784-7326-9B05-4783-BD1DA646CE60}"/>
              </a:ext>
            </a:extLst>
          </p:cNvPr>
          <p:cNvSpPr txBox="1"/>
          <p:nvPr/>
        </p:nvSpPr>
        <p:spPr>
          <a:xfrm>
            <a:off x="1080633" y="1534495"/>
            <a:ext cx="1003569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Isto </a:t>
            </a:r>
            <a:r>
              <a:rPr lang="en-US" sz="2400" err="1"/>
              <a:t>tako</a:t>
            </a:r>
            <a:r>
              <a:rPr lang="en-US" sz="2400"/>
              <a:t> u </a:t>
            </a:r>
            <a:r>
              <a:rPr lang="en-US" sz="2400" err="1"/>
              <a:t>sklopu</a:t>
            </a:r>
            <a:r>
              <a:rPr lang="en-US" sz="2400"/>
              <a:t> </a:t>
            </a:r>
            <a:r>
              <a:rPr lang="en-US" sz="2400" err="1"/>
              <a:t>nastave</a:t>
            </a:r>
            <a:r>
              <a:rPr lang="en-US" sz="2400"/>
              <a:t> </a:t>
            </a:r>
            <a:r>
              <a:rPr lang="en-US" sz="2400" err="1"/>
              <a:t>kemije</a:t>
            </a:r>
            <a:r>
              <a:rPr lang="en-US" sz="2400"/>
              <a:t> </a:t>
            </a:r>
            <a:r>
              <a:rPr lang="en-US" sz="2400" err="1"/>
              <a:t>učenicima</a:t>
            </a:r>
            <a:r>
              <a:rPr lang="en-US" sz="2400"/>
              <a:t> </a:t>
            </a:r>
            <a:r>
              <a:rPr lang="en-US" sz="2400" err="1"/>
              <a:t>drugog</a:t>
            </a:r>
            <a:r>
              <a:rPr lang="en-US" sz="2400"/>
              <a:t> </a:t>
            </a:r>
            <a:r>
              <a:rPr lang="en-US" sz="2400" err="1"/>
              <a:t>razreda</a:t>
            </a:r>
            <a:r>
              <a:rPr lang="en-US" sz="2400"/>
              <a:t> </a:t>
            </a:r>
            <a:r>
              <a:rPr lang="en-US" sz="2400" err="1"/>
              <a:t>održana</a:t>
            </a:r>
            <a:r>
              <a:rPr lang="en-US" sz="2400"/>
              <a:t> </a:t>
            </a:r>
            <a:r>
              <a:rPr lang="en-US" sz="2400" err="1"/>
              <a:t>su</a:t>
            </a:r>
            <a:r>
              <a:rPr lang="en-US" sz="2400"/>
              <a:t> </a:t>
            </a:r>
            <a:r>
              <a:rPr lang="en-US" sz="2400" err="1"/>
              <a:t>predavanja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964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9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9CAE9-B407-BB37-A924-16DC3286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1" y="643467"/>
            <a:ext cx="82229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id="{C6E828FD-5BF1-89D7-7B8D-BEFCDFDF229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9" r="1" b="10691"/>
          <a:stretch>
            <a:fillRect/>
          </a:stretch>
        </p:blipFill>
        <p:spPr>
          <a:xfrm>
            <a:off x="643467" y="767495"/>
            <a:ext cx="5294716" cy="532300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>
            <a:extLst>
              <a:ext uri="{FF2B5EF4-FFF2-40B4-BE49-F238E27FC236}">
                <a16:creationId xmlns:a16="http://schemas.microsoft.com/office/drawing/2014/main" id="{DC107CA6-9ED7-CBF8-2775-023C580A1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 r="-1" b="-1"/>
          <a:stretch>
            <a:fillRect/>
          </a:stretch>
        </p:blipFill>
        <p:spPr>
          <a:xfrm>
            <a:off x="6738987" y="643467"/>
            <a:ext cx="43243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88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F1467514-3CF5-5249-6B4F-849BC5A00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6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7ACB-CED8-ABC4-0FE7-D8E68798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Eko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akcije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Globe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grupe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225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0399C-7BCA-0F20-9D86-49D21A2A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280" y="4071322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Akcija čišćenja okoliša škole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2D4C6-92FC-7998-D673-3298B84C9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" t="16149" r="-161" b="483"/>
          <a:stretch>
            <a:fillRect/>
          </a:stretch>
        </p:blipFill>
        <p:spPr>
          <a:xfrm>
            <a:off x="2230604" y="53645"/>
            <a:ext cx="1969504" cy="222635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238B22-B3A0-A81E-091F-66332C239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1246" b="7003"/>
          <a:stretch>
            <a:fillRect/>
          </a:stretch>
        </p:blipFill>
        <p:spPr>
          <a:xfrm>
            <a:off x="5827469" y="1196287"/>
            <a:ext cx="2263391" cy="2137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D3634-EC83-6826-1F80-4825357487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701" r="-3078" b="5833"/>
          <a:stretch>
            <a:fillRect/>
          </a:stretch>
        </p:blipFill>
        <p:spPr>
          <a:xfrm>
            <a:off x="81660" y="3381112"/>
            <a:ext cx="3124072" cy="2872816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DF832-3964-6325-B8D0-C5791C0BA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9" t="15369" r="251" b="15148"/>
          <a:stretch>
            <a:fillRect/>
          </a:stretch>
        </p:blipFill>
        <p:spPr>
          <a:xfrm>
            <a:off x="9829800" y="426365"/>
            <a:ext cx="1952160" cy="1836287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CC6D5-DC21-60C9-B523-27DA5404B3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913" r="2988" b="24695"/>
          <a:stretch>
            <a:fillRect/>
          </a:stretch>
        </p:blipFill>
        <p:spPr>
          <a:xfrm>
            <a:off x="9825734" y="4577222"/>
            <a:ext cx="2114103" cy="19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1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B6EB8-411A-42BD-360A-BA31610D2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Temperatura zraka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E75A6C-E5A7-ACED-3074-B9F9A7D55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34295"/>
            <a:ext cx="6780700" cy="41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3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09C7C58-7183-AF94-AA5E-AC7BFA25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err="1"/>
              <a:t>Akcija</a:t>
            </a:r>
            <a:r>
              <a:rPr lang="en-US" sz="5400"/>
              <a:t> </a:t>
            </a:r>
            <a:r>
              <a:rPr lang="en-US" sz="5400" err="1"/>
              <a:t>čišćenja</a:t>
            </a:r>
            <a:r>
              <a:rPr lang="en-US" sz="5400"/>
              <a:t> </a:t>
            </a:r>
            <a:r>
              <a:rPr lang="en-US" sz="5400" err="1"/>
              <a:t>Imotskih</a:t>
            </a:r>
            <a:r>
              <a:rPr lang="en-US" sz="5400"/>
              <a:t> </a:t>
            </a:r>
            <a:r>
              <a:rPr lang="en-US" sz="5400" err="1"/>
              <a:t>jezera</a:t>
            </a:r>
            <a:endParaRPr lang="en-US" sz="540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7DE4ECF-A645-2E2F-A6A6-08D69F924D80}"/>
              </a:ext>
            </a:extLst>
          </p:cNvPr>
          <p:cNvSpPr txBox="1"/>
          <p:nvPr/>
        </p:nvSpPr>
        <p:spPr>
          <a:xfrm>
            <a:off x="640080" y="5650992"/>
            <a:ext cx="10908792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/>
              <a:t>U sklopu suradnje s GEO parkom 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A746911-E318-F6DD-CBF1-61D05CDF9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4" y="1130151"/>
            <a:ext cx="2832070" cy="212405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7639771-5224-7EC5-AD10-1CF1C793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39" y="304131"/>
            <a:ext cx="2832069" cy="37760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86BA52D-4581-60AE-51E0-8EC2E70D6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3" y="1130151"/>
            <a:ext cx="2832069" cy="2124051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83B350C2-00BB-F3EA-3D0E-BDBB39687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408" y="173646"/>
            <a:ext cx="2270846" cy="4037061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28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D5E3AF-1110-9EA1-2B8D-8406D061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053" y="2257466"/>
            <a:ext cx="9279493" cy="23439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chemeClr val="tx2"/>
                </a:solidFill>
              </a:rPr>
              <a:t>7</a:t>
            </a:r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5200">
                <a:solidFill>
                  <a:schemeClr val="tx2"/>
                </a:solidFill>
              </a:rPr>
              <a:t> </a:t>
            </a:r>
            <a:r>
              <a:rPr lang="en-US" sz="5200" err="1">
                <a:solidFill>
                  <a:schemeClr val="tx2"/>
                </a:solidFill>
              </a:rPr>
              <a:t>Kampanje</a:t>
            </a:r>
            <a:r>
              <a:rPr lang="en-US" sz="5200">
                <a:solidFill>
                  <a:schemeClr val="tx2"/>
                </a:solidFill>
              </a:rPr>
              <a:t>, suradnja, izlaganja,</a:t>
            </a:r>
            <a:br>
              <a:rPr lang="en-US" sz="5200"/>
            </a:br>
            <a:r>
              <a:rPr lang="en-US" sz="5200" err="1">
                <a:solidFill>
                  <a:schemeClr val="tx2"/>
                </a:solidFill>
              </a:rPr>
              <a:t>objave</a:t>
            </a:r>
            <a:endParaRPr lang="en-US" sz="5200" kern="12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8453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AD8ED-4C8F-D284-77F2-D61C220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>
            <a:normAutofit/>
          </a:bodyPr>
          <a:lstStyle/>
          <a:p>
            <a:r>
              <a:rPr lang="en-US" sz="3700" err="1">
                <a:latin typeface="Calibri"/>
                <a:ea typeface="Calibri"/>
                <a:cs typeface="Calibri"/>
              </a:rPr>
              <a:t>Obilježavanje</a:t>
            </a:r>
            <a:r>
              <a:rPr lang="en-US" sz="3700">
                <a:latin typeface="Calibri"/>
                <a:ea typeface="Calibri"/>
                <a:cs typeface="Calibri"/>
              </a:rPr>
              <a:t> </a:t>
            </a:r>
            <a:r>
              <a:rPr lang="en-US" sz="3700" err="1">
                <a:latin typeface="Calibri"/>
                <a:ea typeface="Calibri"/>
                <a:cs typeface="Calibri"/>
              </a:rPr>
              <a:t>ekoloških</a:t>
            </a:r>
            <a:r>
              <a:rPr lang="en-US" sz="3700">
                <a:latin typeface="Calibri"/>
                <a:ea typeface="Calibri"/>
                <a:cs typeface="Calibri"/>
              </a:rPr>
              <a:t> </a:t>
            </a:r>
            <a:r>
              <a:rPr lang="en-US" sz="3700" err="1">
                <a:latin typeface="Calibri"/>
                <a:ea typeface="Calibri"/>
                <a:cs typeface="Calibri"/>
              </a:rPr>
              <a:t>datuma</a:t>
            </a:r>
            <a:endParaRPr lang="en-US" sz="370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F1DDC-9243-FEDE-E6BD-D561E7DFD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Dan planeta Zemlje (22.04.)</a:t>
            </a:r>
          </a:p>
          <a:p>
            <a:pPr marL="0" indent="0">
              <a:buNone/>
            </a:pPr>
            <a:r>
              <a:rPr lang="en-US" sz="2000">
                <a:latin typeface="Aptos"/>
                <a:ea typeface="Calibri"/>
                <a:cs typeface="Calibri"/>
              </a:rPr>
              <a:t>Radionica u knjižnici škole</a:t>
            </a:r>
          </a:p>
          <a:p>
            <a:pPr marL="0" indent="0">
              <a:buNone/>
            </a:pPr>
            <a:r>
              <a:rPr lang="en-US" sz="2000">
                <a:latin typeface="Aptos"/>
                <a:ea typeface="Calibri"/>
                <a:cs typeface="Calibri"/>
              </a:rPr>
              <a:t>*objavu i slike možete pronaći na instagramu naše škole</a:t>
            </a:r>
          </a:p>
          <a:p>
            <a:pPr marL="0" indent="0">
              <a:buNone/>
            </a:pPr>
            <a:endParaRPr lang="en-US" sz="2000">
              <a:latin typeface="Aptos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1E1F0-3071-C3B5-5964-44CFCA2AD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536" y="1073835"/>
            <a:ext cx="2178527" cy="471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2C96D-FC72-58BD-C5DE-6A0D3EEE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0" t="680" r="2658" b="1701"/>
          <a:stretch>
            <a:fillRect/>
          </a:stretch>
        </p:blipFill>
        <p:spPr>
          <a:xfrm>
            <a:off x="8757878" y="2068019"/>
            <a:ext cx="2669157" cy="269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32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393E8-1C44-ADE1-91D8-65B4305E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Naši učenici značajne ekološke datume obilježili su izradom digitalnih plakata koji su zatim objavljeni na stranici škole.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901E7-05EB-3588-4B03-64EB187A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07" y="1712703"/>
            <a:ext cx="10474271" cy="50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82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0FA67-137F-82BC-C806-6F81982C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Suradnja sa Zavičajnim muzejom u Imotskom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0D3033-FF49-D23C-4E9C-46FEA7A03F9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5134"/>
          <a:stretch>
            <a:fillRect/>
          </a:stretch>
        </p:blipFill>
        <p:spPr>
          <a:xfrm>
            <a:off x="5033477" y="736370"/>
            <a:ext cx="2630893" cy="538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937D7-2497-1874-9109-24456FE8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9" r="-1" b="-1"/>
          <a:stretch>
            <a:fillRect/>
          </a:stretch>
        </p:blipFill>
        <p:spPr>
          <a:xfrm>
            <a:off x="8521908" y="736370"/>
            <a:ext cx="2630985" cy="53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2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4722-B668-17C4-87CF-6139AD7D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97" y="3498"/>
            <a:ext cx="5969431" cy="1325563"/>
          </a:xfrm>
        </p:spPr>
        <p:txBody>
          <a:bodyPr/>
          <a:lstStyle/>
          <a:p>
            <a:r>
              <a:rPr lang="en-US" err="1"/>
              <a:t>Suradnja</a:t>
            </a:r>
            <a:r>
              <a:rPr lang="en-US"/>
              <a:t> s GEO </a:t>
            </a:r>
            <a:r>
              <a:rPr lang="en-US" err="1"/>
              <a:t>parkom</a:t>
            </a:r>
            <a:r>
              <a:rPr lang="en-US"/>
              <a:t> I </a:t>
            </a:r>
            <a:r>
              <a:rPr lang="en-US" err="1"/>
              <a:t>Turističkom</a:t>
            </a:r>
            <a:r>
              <a:rPr lang="en-US"/>
              <a:t> </a:t>
            </a:r>
            <a:r>
              <a:rPr lang="en-US" err="1"/>
              <a:t>zajednicom</a:t>
            </a:r>
            <a:r>
              <a:rPr lang="en-US"/>
              <a:t>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827A7C-7321-2D2A-4837-7F84C00A1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328" y="2167748"/>
            <a:ext cx="7042628" cy="3390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7F8D3-F2C1-3968-B018-F7389415C8CC}"/>
              </a:ext>
            </a:extLst>
          </p:cNvPr>
          <p:cNvSpPr txBox="1"/>
          <p:nvPr/>
        </p:nvSpPr>
        <p:spPr>
          <a:xfrm>
            <a:off x="697054" y="1258570"/>
            <a:ext cx="8538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Korištenje</a:t>
            </a:r>
            <a:r>
              <a:rPr lang="en-US"/>
              <a:t> </a:t>
            </a:r>
            <a:r>
              <a:rPr lang="en-US" err="1"/>
              <a:t>podataka</a:t>
            </a:r>
            <a:r>
              <a:rPr lang="en-US"/>
              <a:t> sonde u </a:t>
            </a:r>
            <a:r>
              <a:rPr lang="en-US" err="1"/>
              <a:t>Crvenom</a:t>
            </a:r>
            <a:r>
              <a:rPr lang="en-US"/>
              <a:t> jezeru, EKO </a:t>
            </a:r>
            <a:r>
              <a:rPr lang="en-US" err="1"/>
              <a:t>akcija</a:t>
            </a:r>
            <a:r>
              <a:rPr lang="en-US"/>
              <a:t> </a:t>
            </a:r>
            <a:r>
              <a:rPr lang="en-US" err="1"/>
              <a:t>oko</a:t>
            </a:r>
            <a:r>
              <a:rPr lang="en-US"/>
              <a:t> </a:t>
            </a:r>
            <a:r>
              <a:rPr lang="en-US" err="1"/>
              <a:t>jezera</a:t>
            </a:r>
            <a:r>
              <a:rPr lang="en-US"/>
              <a:t>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15670-41AD-CDAF-632B-BC1AB75A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153" y="413288"/>
            <a:ext cx="1713693" cy="3022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6F2127-28E1-6424-0ECD-0BE942FD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35" y="3667932"/>
            <a:ext cx="4158712" cy="30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87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E60B2-0301-EC35-84C7-D946A5FCC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628" y="643467"/>
            <a:ext cx="819274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1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02169E7-6BE5-BCA8-EFF1-F7292A949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hr-HR" sz="5200">
                <a:solidFill>
                  <a:schemeClr val="tx2"/>
                </a:solidFill>
              </a:rPr>
              <a:t>Hvala na pažnji!</a:t>
            </a:r>
            <a:endParaRPr lang="sr-Latn-RS" sz="5200">
              <a:solidFill>
                <a:schemeClr val="tx2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490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4564-94AD-E176-C0C8-39692F56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254129" cy="61980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68B14-06A4-08A1-CB70-804E7D55E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500"/>
          </a:p>
          <a:p>
            <a:endParaRPr lang="en-US" sz="2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AF2E1-B25E-7F8B-8166-7215522F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3" y="1733696"/>
            <a:ext cx="5106889" cy="3165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86506-0317-C088-3770-6C3270F78C47}"/>
              </a:ext>
            </a:extLst>
          </p:cNvPr>
          <p:cNvSpPr txBox="1"/>
          <p:nvPr/>
        </p:nvSpPr>
        <p:spPr>
          <a:xfrm>
            <a:off x="191247" y="1004254"/>
            <a:ext cx="669454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err="1"/>
              <a:t>Prosječna</a:t>
            </a:r>
            <a:r>
              <a:rPr lang="en-US" sz="2600"/>
              <a:t> </a:t>
            </a:r>
            <a:r>
              <a:rPr lang="en-US" sz="2600" err="1"/>
              <a:t>mjesečna</a:t>
            </a:r>
            <a:r>
              <a:rPr lang="en-US" sz="2600"/>
              <a:t> </a:t>
            </a:r>
            <a:r>
              <a:rPr lang="en-US" sz="2600" err="1"/>
              <a:t>temperatura</a:t>
            </a:r>
            <a:r>
              <a:rPr lang="en-US" sz="2600"/>
              <a:t> </a:t>
            </a:r>
            <a:r>
              <a:rPr lang="en-US" sz="2600" err="1"/>
              <a:t>zraka</a:t>
            </a:r>
            <a:endParaRPr lang="en-US" sz="2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61AE1-661C-D851-3685-0AF6A84DB84B}"/>
              </a:ext>
            </a:extLst>
          </p:cNvPr>
          <p:cNvSpPr txBox="1"/>
          <p:nvPr/>
        </p:nvSpPr>
        <p:spPr>
          <a:xfrm>
            <a:off x="6493640" y="994593"/>
            <a:ext cx="599077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err="1"/>
              <a:t>Prosječna</a:t>
            </a:r>
            <a:r>
              <a:rPr lang="en-US" sz="2600"/>
              <a:t> </a:t>
            </a:r>
            <a:r>
              <a:rPr lang="en-US" sz="2600" err="1"/>
              <a:t>temperatura</a:t>
            </a:r>
            <a:r>
              <a:rPr lang="en-US" sz="2600"/>
              <a:t> </a:t>
            </a:r>
            <a:r>
              <a:rPr lang="en-US" sz="2600" err="1"/>
              <a:t>zraka</a:t>
            </a:r>
            <a:r>
              <a:rPr lang="en-US" sz="2600"/>
              <a:t> u </a:t>
            </a:r>
            <a:r>
              <a:rPr lang="en-US" sz="2600" err="1"/>
              <a:t>podne</a:t>
            </a:r>
            <a:endParaRPr lang="en-US" sz="2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04C47-2A0B-ED0E-8675-25DE9078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40" y="2027057"/>
            <a:ext cx="5267327" cy="31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2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119A-B1DE-6C2C-56EA-EE6475EF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004646" cy="9496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275FB-BFDE-782D-4661-2D1B2C3EB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7107" y="949706"/>
            <a:ext cx="3241201" cy="730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Vlažnost</a:t>
            </a:r>
            <a:r>
              <a:rPr lang="en-US"/>
              <a:t> </a:t>
            </a:r>
            <a:r>
              <a:rPr lang="en-US" err="1"/>
              <a:t>zraka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CB700-4D20-F546-2199-55CAB811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2570" y="-3174"/>
            <a:ext cx="2004646" cy="1444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4A4F0-CFD6-EA40-275E-BC702DEB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249" y="1868567"/>
            <a:ext cx="5503501" cy="34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ECA6-D7E1-FE78-3F57-86C64D395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0580" cy="53134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A2600-8A20-CCEE-3C90-78A544427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6702" y="1513261"/>
            <a:ext cx="2675965" cy="6247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Oborine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12CCE-CE5B-E592-E039-B5CB6D5E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7327" y="1513261"/>
            <a:ext cx="3186953" cy="8567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Tlak</a:t>
            </a:r>
            <a:r>
              <a:rPr lang="en-US"/>
              <a:t> </a:t>
            </a:r>
            <a:r>
              <a:rPr lang="en-US" err="1"/>
              <a:t>zr</a:t>
            </a:r>
            <a:r>
              <a:rPr lang="en-US"/>
              <a:t>aka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ECF2-5F87-F2F0-E493-F4D2D4C2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0022"/>
            <a:ext cx="4835771" cy="304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547E-321F-1F1F-A8C7-49909CC17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256" y="2189764"/>
            <a:ext cx="5268791" cy="31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97296-CF45-91E3-208D-43D0E575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200"/>
              <a:t>2. </a:t>
            </a:r>
            <a:r>
              <a:rPr lang="en-US" sz="5200" err="1"/>
              <a:t>Hidrološka</a:t>
            </a:r>
            <a:r>
              <a:rPr lang="en-US" sz="5200"/>
              <a:t> </a:t>
            </a:r>
            <a:r>
              <a:rPr lang="en-US" sz="5200" err="1"/>
              <a:t>mjerenja</a:t>
            </a:r>
            <a:endParaRPr lang="en-US" sz="5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F22FE-8CF4-DAA8-ABFD-456B3DBD2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5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Temperatura vode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pH-vrijednost vode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salinitet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električna provodnost (konduktivitet)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Nitrati/nitriti</a:t>
            </a:r>
          </a:p>
          <a:p>
            <a:pPr marL="0" indent="0">
              <a:buNone/>
            </a:pPr>
            <a:endParaRPr lang="en-US" sz="17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*mjerenja se provode kontinuirano 1x tjedno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612DB22-CAE0-E60C-13D3-4C11DCDE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7" r="-2" b="-2"/>
          <a:stretch>
            <a:fillRect/>
          </a:stretch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2151DD-412D-0E08-ABC4-90099C9D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5" r="-3" b="-3"/>
          <a:stretch>
            <a:fillRect/>
          </a:stretch>
        </p:blipFill>
        <p:spPr>
          <a:xfrm>
            <a:off x="2767505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6C6FA52-B664-419A-A212-125E505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825" y="1771652"/>
            <a:ext cx="3486643" cy="2754874"/>
            <a:chOff x="1303825" y="1771652"/>
            <a:chExt cx="3486643" cy="2754874"/>
          </a:xfrm>
        </p:grpSpPr>
        <p:sp>
          <p:nvSpPr>
            <p:cNvPr id="30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18953" y="17716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04045" y="3208746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825" y="4368981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4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61C8B-A5DB-894F-F01E-747E9FD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Temperatura vode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EF980-408E-42BA-DB34-7D0777AA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3" y="2883744"/>
            <a:ext cx="4184388" cy="268466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D5D748-8787-39D7-12DE-7AAA4CD73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6908" y="2896661"/>
            <a:ext cx="4184387" cy="2684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DD343-A70C-6BE4-2C5C-A89A9884E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08" y="2933065"/>
            <a:ext cx="4093980" cy="26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059D9B-2E55-47FE-A188-0F9BD734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BD4CD2-981D-86E3-9F5E-4F519461A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/>
              <a:t>pH-vrijednost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808A6C0D-4FE9-88E3-1A9B-3F69DDBE6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285" y="2133601"/>
            <a:ext cx="3130200" cy="4173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9B68D-7413-B6D8-41DF-4529DAD1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07" y="3071775"/>
            <a:ext cx="3689045" cy="2296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81CDEB-506E-AA23-0D5B-0917549C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034" y="2133600"/>
            <a:ext cx="3260079" cy="199679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6F523B-32E0-4CDE-74AC-B798FDA86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705" y="4308380"/>
            <a:ext cx="3209638" cy="1998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1399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Široki zaslon</PresentationFormat>
  <Slides>37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38" baseType="lpstr">
      <vt:lpstr>Tema sustava Office</vt:lpstr>
      <vt:lpstr>Gimnazija Dr. Mate Ujevića Imotski Imotski</vt:lpstr>
      <vt:lpstr>Atmosferska mjerenja</vt:lpstr>
      <vt:lpstr>Temperatura zraka</vt:lpstr>
      <vt:lpstr>PowerPoint prezentacija</vt:lpstr>
      <vt:lpstr>PowerPoint prezentacija</vt:lpstr>
      <vt:lpstr>PowerPoint prezentacija</vt:lpstr>
      <vt:lpstr>2. Hidrološka mjerenja</vt:lpstr>
      <vt:lpstr>Temperatura vode</vt:lpstr>
      <vt:lpstr>pH-vrijednost</vt:lpstr>
      <vt:lpstr>Konduktivitet</vt:lpstr>
      <vt:lpstr>Salinitet</vt:lpstr>
      <vt:lpstr>Nitrati i nitriti</vt:lpstr>
      <vt:lpstr>Nitriti</vt:lpstr>
      <vt:lpstr>3. Pedološka mjerenja</vt:lpstr>
      <vt:lpstr>PowerPoint prezentacija</vt:lpstr>
      <vt:lpstr>4. Istovrsna mjerenja na više postaja</vt:lpstr>
      <vt:lpstr>5. Promocija u školi i medijima</vt:lpstr>
      <vt:lpstr>PROMOCIJA GLOBE PROGRAMA</vt:lpstr>
      <vt:lpstr>PROMOCIJA GLOBE PROGRAMA</vt:lpstr>
      <vt:lpstr>PROMOCIJA GLOBE PROGRAMA</vt:lpstr>
      <vt:lpstr>PowerPoint prezentacija</vt:lpstr>
      <vt:lpstr>PowerPoint prezentacija</vt:lpstr>
      <vt:lpstr>Biologija – Globe protokoli za vodu</vt:lpstr>
      <vt:lpstr>Nakon čega su učenici imali radionicu izrade istraživačkih radova I pisanja eseja na temu istog predavanja.</vt:lpstr>
      <vt:lpstr>Kemija- Globe protokoli za vodu</vt:lpstr>
      <vt:lpstr>PowerPoint prezentacija</vt:lpstr>
      <vt:lpstr>PowerPoint prezentacija</vt:lpstr>
      <vt:lpstr> Eko akcije Globe grupe </vt:lpstr>
      <vt:lpstr>Akcija čišćenja okoliša škole</vt:lpstr>
      <vt:lpstr>Akcija čišćenja Imotskih jezera</vt:lpstr>
      <vt:lpstr>7. Kampanje, suradnja, izlaganja, objave</vt:lpstr>
      <vt:lpstr>Obilježavanje ekoloških datuma</vt:lpstr>
      <vt:lpstr>Naši učenici značajne ekološke datume obilježili su izradom digitalnih plakata koji su zatim objavljeni na stranici škole.</vt:lpstr>
      <vt:lpstr>Suradnja sa Zavičajnim muzejom u Imotskom</vt:lpstr>
      <vt:lpstr>Suradnja s GEO parkom I Turističkom zajednicom </vt:lpstr>
      <vt:lpstr>PowerPoint prezentacija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Gimnazija Dr. Mate Ujevića Imotski Imotski</dc:title>
  <dc:creator/>
  <cp:lastModifiedBy>Kaja Puljiz</cp:lastModifiedBy>
  <cp:revision>2</cp:revision>
  <dcterms:created xsi:type="dcterms:W3CDTF">2026-03-24T10:25:33Z</dcterms:created>
  <dcterms:modified xsi:type="dcterms:W3CDTF">2026-04-09T05:41:30Z</dcterms:modified>
</cp:coreProperties>
</file>